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2" r:id="rId2"/>
    <p:sldId id="273" r:id="rId3"/>
    <p:sldId id="271" r:id="rId4"/>
    <p:sldId id="256" r:id="rId5"/>
    <p:sldId id="257" r:id="rId6"/>
    <p:sldId id="258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1115" r:id="rId19"/>
    <p:sldId id="1117" r:id="rId20"/>
    <p:sldId id="1118" r:id="rId21"/>
    <p:sldId id="1119" r:id="rId22"/>
    <p:sldId id="1120" r:id="rId23"/>
    <p:sldId id="1121" r:id="rId24"/>
    <p:sldId id="1122" r:id="rId25"/>
    <p:sldId id="1123" r:id="rId26"/>
    <p:sldId id="1124" r:id="rId27"/>
    <p:sldId id="275" r:id="rId28"/>
  </p:sldIdLst>
  <p:sldSz cx="14630400" cy="8229600"/>
  <p:notesSz cx="6888163" cy="100187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10"/>
  </p:normalViewPr>
  <p:slideViewPr>
    <p:cSldViewPr snapToGrid="0" snapToObjects="1">
      <p:cViewPr>
        <p:scale>
          <a:sx n="80" d="100"/>
          <a:sy n="80" d="100"/>
        </p:scale>
        <p:origin x="88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B202C11-5E19-41A7-A4CA-62FE8C9971E1}" type="presOf" srcId="{9DE40FDA-5E8C-4C15-9730-C37DE0083B29}" destId="{FB52C5BC-C6E7-4D9D-A03F-9D71EF5DC039}" srcOrd="0" destOrd="0" presId="urn:microsoft.com/office/officeart/2005/8/layout/chevron2"/>
    <dgm:cxn modelId="{8C77646E-8ACD-49D3-BFB5-75B9C6E61DEF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B722D796-DCCC-49CA-8710-2D51314CDBEA}" type="presOf" srcId="{4B4F0A5E-6AF3-418E-8F5E-8C73E28BAFEE}" destId="{E2B68BD0-E029-4F02-B63D-F3DAF9513D7C}" srcOrd="0" destOrd="0" presId="urn:microsoft.com/office/officeart/2005/8/layout/chevron2"/>
    <dgm:cxn modelId="{8AC9FF82-0786-4B71-8716-D14D48F3748A}" type="presParOf" srcId="{FB52C5BC-C6E7-4D9D-A03F-9D71EF5DC039}" destId="{1EC60568-C8F9-448B-B536-0B0817253634}" srcOrd="0" destOrd="0" presId="urn:microsoft.com/office/officeart/2005/8/layout/chevron2"/>
    <dgm:cxn modelId="{C0C957F5-3C72-4D8D-8FDB-3580AD18C20C}" type="presParOf" srcId="{1EC60568-C8F9-448B-B536-0B0817253634}" destId="{E2B68BD0-E029-4F02-B63D-F3DAF9513D7C}" srcOrd="0" destOrd="0" presId="urn:microsoft.com/office/officeart/2005/8/layout/chevron2"/>
    <dgm:cxn modelId="{F2A34E05-5465-4462-B09D-6DB329644CA0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2EA33234-3B07-4643-911E-72F3AEB478FA}" type="presOf" srcId="{4B4F0A5E-6AF3-418E-8F5E-8C73E28BAFEE}" destId="{E2B68BD0-E029-4F02-B63D-F3DAF9513D7C}" srcOrd="0" destOrd="0" presId="urn:microsoft.com/office/officeart/2005/8/layout/chevron2"/>
    <dgm:cxn modelId="{48328E58-1715-47AA-9589-DED27046FB75}" type="presOf" srcId="{9DE40FDA-5E8C-4C15-9730-C37DE0083B29}" destId="{FB52C5BC-C6E7-4D9D-A03F-9D71EF5DC039}" srcOrd="0" destOrd="0" presId="urn:microsoft.com/office/officeart/2005/8/layout/chevron2"/>
    <dgm:cxn modelId="{A8012F7B-79DE-43A2-BEF8-B0318CF6EAA9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E893A24B-CACC-4AB2-904C-073D55A614B0}" type="presParOf" srcId="{FB52C5BC-C6E7-4D9D-A03F-9D71EF5DC039}" destId="{1EC60568-C8F9-448B-B536-0B0817253634}" srcOrd="0" destOrd="0" presId="urn:microsoft.com/office/officeart/2005/8/layout/chevron2"/>
    <dgm:cxn modelId="{99EDB9AB-4224-45C3-8EF3-52E6B6C99F61}" type="presParOf" srcId="{1EC60568-C8F9-448B-B536-0B0817253634}" destId="{E2B68BD0-E029-4F02-B63D-F3DAF9513D7C}" srcOrd="0" destOrd="0" presId="urn:microsoft.com/office/officeart/2005/8/layout/chevron2"/>
    <dgm:cxn modelId="{1B4BBE17-9593-40F6-9275-161AD3662B9F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0E76EB5D-E029-47FD-9B6C-F42309E7DF1D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EC2A7C91-6A90-46BB-AAB5-4C01A7A9365D}" type="presOf" srcId="{93D180C0-4B4C-4527-A877-88887773D9F9}" destId="{BDA9D58C-BECA-4698-B8D0-66FA30DD8662}" srcOrd="0" destOrd="0" presId="urn:microsoft.com/office/officeart/2005/8/layout/chevron2"/>
    <dgm:cxn modelId="{CED1C1D9-532B-47A6-A986-8933318D433D}" type="presOf" srcId="{4B4F0A5E-6AF3-418E-8F5E-8C73E28BAFEE}" destId="{E2B68BD0-E029-4F02-B63D-F3DAF9513D7C}" srcOrd="0" destOrd="0" presId="urn:microsoft.com/office/officeart/2005/8/layout/chevron2"/>
    <dgm:cxn modelId="{0B3DB7CA-0BAE-40E3-B4EA-FF23C28FB2FB}" type="presParOf" srcId="{FB52C5BC-C6E7-4D9D-A03F-9D71EF5DC039}" destId="{1EC60568-C8F9-448B-B536-0B0817253634}" srcOrd="0" destOrd="0" presId="urn:microsoft.com/office/officeart/2005/8/layout/chevron2"/>
    <dgm:cxn modelId="{D4F5CF21-84FE-4524-B07A-4CE5B3DFF17F}" type="presParOf" srcId="{1EC60568-C8F9-448B-B536-0B0817253634}" destId="{E2B68BD0-E029-4F02-B63D-F3DAF9513D7C}" srcOrd="0" destOrd="0" presId="urn:microsoft.com/office/officeart/2005/8/layout/chevron2"/>
    <dgm:cxn modelId="{69F9E02B-3262-4640-B3F5-134A11F44EB8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566AE45A-E7E1-4DC8-86BA-C0C1E58F1B7E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F00ACF94-38A4-4E67-A6BD-BD1342D9C302}" type="presOf" srcId="{9DE40FDA-5E8C-4C15-9730-C37DE0083B29}" destId="{FB52C5BC-C6E7-4D9D-A03F-9D71EF5DC039}" srcOrd="0" destOrd="0" presId="urn:microsoft.com/office/officeart/2005/8/layout/chevron2"/>
    <dgm:cxn modelId="{557E1DC3-EB9B-470B-A046-81BF6536EE9F}" type="presOf" srcId="{4B4F0A5E-6AF3-418E-8F5E-8C73E28BAFEE}" destId="{E2B68BD0-E029-4F02-B63D-F3DAF9513D7C}" srcOrd="0" destOrd="0" presId="urn:microsoft.com/office/officeart/2005/8/layout/chevron2"/>
    <dgm:cxn modelId="{724999DF-5EC3-4FF0-A523-D7EAFD59E080}" type="presParOf" srcId="{FB52C5BC-C6E7-4D9D-A03F-9D71EF5DC039}" destId="{1EC60568-C8F9-448B-B536-0B0817253634}" srcOrd="0" destOrd="0" presId="urn:microsoft.com/office/officeart/2005/8/layout/chevron2"/>
    <dgm:cxn modelId="{3EDB27A2-923A-4B05-AE5B-CF77A6255CA2}" type="presParOf" srcId="{1EC60568-C8F9-448B-B536-0B0817253634}" destId="{E2B68BD0-E029-4F02-B63D-F3DAF9513D7C}" srcOrd="0" destOrd="0" presId="urn:microsoft.com/office/officeart/2005/8/layout/chevron2"/>
    <dgm:cxn modelId="{3842A705-DF8A-4F3E-A648-E9CD3C9059A8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A0DAF500-4373-419F-A7F7-427E5C8A3A16}" type="presOf" srcId="{93D180C0-4B4C-4527-A877-88887773D9F9}" destId="{BDA9D58C-BECA-4698-B8D0-66FA30DD8662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1F80CBA7-952B-4D7A-BF51-9832533782C8}" type="presOf" srcId="{4B4F0A5E-6AF3-418E-8F5E-8C73E28BAFEE}" destId="{E2B68BD0-E029-4F02-B63D-F3DAF9513D7C}" srcOrd="0" destOrd="0" presId="urn:microsoft.com/office/officeart/2005/8/layout/chevron2"/>
    <dgm:cxn modelId="{ADF7B8F6-11B6-455A-B5AE-D1E297032516}" type="presOf" srcId="{9DE40FDA-5E8C-4C15-9730-C37DE0083B29}" destId="{FB52C5BC-C6E7-4D9D-A03F-9D71EF5DC039}" srcOrd="0" destOrd="0" presId="urn:microsoft.com/office/officeart/2005/8/layout/chevron2"/>
    <dgm:cxn modelId="{1DA6A45B-7D3C-447C-BB70-44CFEA29B7F7}" type="presParOf" srcId="{FB52C5BC-C6E7-4D9D-A03F-9D71EF5DC039}" destId="{1EC60568-C8F9-448B-B536-0B0817253634}" srcOrd="0" destOrd="0" presId="urn:microsoft.com/office/officeart/2005/8/layout/chevron2"/>
    <dgm:cxn modelId="{EF479AE1-7099-4D21-BCF8-9268FD9F8A87}" type="presParOf" srcId="{1EC60568-C8F9-448B-B536-0B0817253634}" destId="{E2B68BD0-E029-4F02-B63D-F3DAF9513D7C}" srcOrd="0" destOrd="0" presId="urn:microsoft.com/office/officeart/2005/8/layout/chevron2"/>
    <dgm:cxn modelId="{A070484C-06F4-4C78-A47B-20F4E8965E1E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FA41623-2D71-4E54-A77B-9612F34A5E62}" type="presOf" srcId="{9DE40FDA-5E8C-4C15-9730-C37DE0083B29}" destId="{FB52C5BC-C6E7-4D9D-A03F-9D71EF5DC039}" srcOrd="0" destOrd="0" presId="urn:microsoft.com/office/officeart/2005/8/layout/chevron2"/>
    <dgm:cxn modelId="{B532A73A-166C-4901-970A-B33A4728D515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4CD64AE6-8A5A-40E6-B76C-D678871F158E}" type="presOf" srcId="{4B4F0A5E-6AF3-418E-8F5E-8C73E28BAFEE}" destId="{E2B68BD0-E029-4F02-B63D-F3DAF9513D7C}" srcOrd="0" destOrd="0" presId="urn:microsoft.com/office/officeart/2005/8/layout/chevron2"/>
    <dgm:cxn modelId="{59716F5B-FF86-465D-BF57-A390065B476C}" type="presParOf" srcId="{FB52C5BC-C6E7-4D9D-A03F-9D71EF5DC039}" destId="{1EC60568-C8F9-448B-B536-0B0817253634}" srcOrd="0" destOrd="0" presId="urn:microsoft.com/office/officeart/2005/8/layout/chevron2"/>
    <dgm:cxn modelId="{377FF041-3920-418E-BF66-7870ED19B4AF}" type="presParOf" srcId="{1EC60568-C8F9-448B-B536-0B0817253634}" destId="{E2B68BD0-E029-4F02-B63D-F3DAF9513D7C}" srcOrd="0" destOrd="0" presId="urn:microsoft.com/office/officeart/2005/8/layout/chevron2"/>
    <dgm:cxn modelId="{A70F89EF-8C72-4F29-AD62-D652686DEB63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6E12D745-5858-45A5-AADA-1DF9DF0926BE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9AE9E1A5-7C27-4391-A64E-DA6674C64D99}" type="presOf" srcId="{93D180C0-4B4C-4527-A877-88887773D9F9}" destId="{BDA9D58C-BECA-4698-B8D0-66FA30DD8662}" srcOrd="0" destOrd="0" presId="urn:microsoft.com/office/officeart/2005/8/layout/chevron2"/>
    <dgm:cxn modelId="{DADF1AE8-6071-464B-9868-E1E4AE101505}" type="presOf" srcId="{4B4F0A5E-6AF3-418E-8F5E-8C73E28BAFEE}" destId="{E2B68BD0-E029-4F02-B63D-F3DAF9513D7C}" srcOrd="0" destOrd="0" presId="urn:microsoft.com/office/officeart/2005/8/layout/chevron2"/>
    <dgm:cxn modelId="{21034283-473C-433C-AD12-DE4D502EE78D}" type="presParOf" srcId="{FB52C5BC-C6E7-4D9D-A03F-9D71EF5DC039}" destId="{1EC60568-C8F9-448B-B536-0B0817253634}" srcOrd="0" destOrd="0" presId="urn:microsoft.com/office/officeart/2005/8/layout/chevron2"/>
    <dgm:cxn modelId="{8B6B4679-5D12-42EC-901D-A2FA7E938B6F}" type="presParOf" srcId="{1EC60568-C8F9-448B-B536-0B0817253634}" destId="{E2B68BD0-E029-4F02-B63D-F3DAF9513D7C}" srcOrd="0" destOrd="0" presId="urn:microsoft.com/office/officeart/2005/8/layout/chevron2"/>
    <dgm:cxn modelId="{2AA052D9-AABD-4AA3-A319-34169E28F590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26D9A33F-10C7-4854-9DA7-60A3EADDB1AC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9B4F97CA-F45E-4BFD-8E1E-DE5E994E78B9}" type="presOf" srcId="{93D180C0-4B4C-4527-A877-88887773D9F9}" destId="{BDA9D58C-BECA-4698-B8D0-66FA30DD8662}" srcOrd="0" destOrd="0" presId="urn:microsoft.com/office/officeart/2005/8/layout/chevron2"/>
    <dgm:cxn modelId="{4E7D9AE1-853D-4C27-AAF7-12C7BB619D45}" type="presOf" srcId="{4B4F0A5E-6AF3-418E-8F5E-8C73E28BAFEE}" destId="{E2B68BD0-E029-4F02-B63D-F3DAF9513D7C}" srcOrd="0" destOrd="0" presId="urn:microsoft.com/office/officeart/2005/8/layout/chevron2"/>
    <dgm:cxn modelId="{34F1A53D-9468-418A-B8E7-FBC50781C5FD}" type="presParOf" srcId="{FB52C5BC-C6E7-4D9D-A03F-9D71EF5DC039}" destId="{1EC60568-C8F9-448B-B536-0B0817253634}" srcOrd="0" destOrd="0" presId="urn:microsoft.com/office/officeart/2005/8/layout/chevron2"/>
    <dgm:cxn modelId="{1072B049-FD51-4E3E-81D2-2658BC93A4CB}" type="presParOf" srcId="{1EC60568-C8F9-448B-B536-0B0817253634}" destId="{E2B68BD0-E029-4F02-B63D-F3DAF9513D7C}" srcOrd="0" destOrd="0" presId="urn:microsoft.com/office/officeart/2005/8/layout/chevron2"/>
    <dgm:cxn modelId="{B76F621C-3BE6-4380-AE62-FD4C5FB4EC73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70C9945E-3421-4B62-A58C-F26B44376245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2B6097B0-750A-46ED-8F88-6897DBACDB4A}" type="presOf" srcId="{4B4F0A5E-6AF3-418E-8F5E-8C73E28BAFEE}" destId="{E2B68BD0-E029-4F02-B63D-F3DAF9513D7C}" srcOrd="0" destOrd="0" presId="urn:microsoft.com/office/officeart/2005/8/layout/chevron2"/>
    <dgm:cxn modelId="{DAFE58D1-5EB1-4BE2-B17A-12AD6F2A5329}" type="presOf" srcId="{93D180C0-4B4C-4527-A877-88887773D9F9}" destId="{BDA9D58C-BECA-4698-B8D0-66FA30DD8662}" srcOrd="0" destOrd="0" presId="urn:microsoft.com/office/officeart/2005/8/layout/chevron2"/>
    <dgm:cxn modelId="{0B6ADC10-B468-425D-9730-C9547A72C867}" type="presParOf" srcId="{FB52C5BC-C6E7-4D9D-A03F-9D71EF5DC039}" destId="{1EC60568-C8F9-448B-B536-0B0817253634}" srcOrd="0" destOrd="0" presId="urn:microsoft.com/office/officeart/2005/8/layout/chevron2"/>
    <dgm:cxn modelId="{66451EF9-F4AA-4796-B59D-781585D31E5C}" type="presParOf" srcId="{1EC60568-C8F9-448B-B536-0B0817253634}" destId="{E2B68BD0-E029-4F02-B63D-F3DAF9513D7C}" srcOrd="0" destOrd="0" presId="urn:microsoft.com/office/officeart/2005/8/layout/chevron2"/>
    <dgm:cxn modelId="{7928AA2D-68E9-427F-83E0-7A1FD560697C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5D8A604-D312-415C-AF06-E7F3E2359A76}" type="presOf" srcId="{4B4F0A5E-6AF3-418E-8F5E-8C73E28BAFEE}" destId="{E2B68BD0-E029-4F02-B63D-F3DAF9513D7C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E9596A16-BD7C-4D9E-B0AA-4AFD2873F00E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47301894-DD65-47CB-AC00-82EB26E6B5FC}" type="presOf" srcId="{9DE40FDA-5E8C-4C15-9730-C37DE0083B29}" destId="{FB52C5BC-C6E7-4D9D-A03F-9D71EF5DC039}" srcOrd="0" destOrd="0" presId="urn:microsoft.com/office/officeart/2005/8/layout/chevron2"/>
    <dgm:cxn modelId="{95B62A84-13E4-439D-9986-FBB36596F20B}" type="presParOf" srcId="{FB52C5BC-C6E7-4D9D-A03F-9D71EF5DC039}" destId="{1EC60568-C8F9-448B-B536-0B0817253634}" srcOrd="0" destOrd="0" presId="urn:microsoft.com/office/officeart/2005/8/layout/chevron2"/>
    <dgm:cxn modelId="{7F85A0C5-6166-4152-B8CB-40C0D0551203}" type="presParOf" srcId="{1EC60568-C8F9-448B-B536-0B0817253634}" destId="{E2B68BD0-E029-4F02-B63D-F3DAF9513D7C}" srcOrd="0" destOrd="0" presId="urn:microsoft.com/office/officeart/2005/8/layout/chevron2"/>
    <dgm:cxn modelId="{A21BD6F7-CD7A-4C69-AF6C-F0EE615847C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5DEF6365-9B0B-4B4E-A9F2-3461ADF56404}" type="presOf" srcId="{9DE40FDA-5E8C-4C15-9730-C37DE0083B29}" destId="{FB52C5BC-C6E7-4D9D-A03F-9D71EF5DC039}" srcOrd="0" destOrd="0" presId="urn:microsoft.com/office/officeart/2005/8/layout/chevron2"/>
    <dgm:cxn modelId="{B794806A-6773-4544-9987-0B390B7016EC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CDC7BBF-61E1-4423-A0C0-2C12B722D935}" type="presOf" srcId="{93D180C0-4B4C-4527-A877-88887773D9F9}" destId="{BDA9D58C-BECA-4698-B8D0-66FA30DD8662}" srcOrd="0" destOrd="0" presId="urn:microsoft.com/office/officeart/2005/8/layout/chevron2"/>
    <dgm:cxn modelId="{629FEF9D-2CE4-4CF2-886F-70FBA4CD04D6}" type="presParOf" srcId="{FB52C5BC-C6E7-4D9D-A03F-9D71EF5DC039}" destId="{1EC60568-C8F9-448B-B536-0B0817253634}" srcOrd="0" destOrd="0" presId="urn:microsoft.com/office/officeart/2005/8/layout/chevron2"/>
    <dgm:cxn modelId="{8D00DC91-D8B3-4B6D-90F4-D1CE0A35AB9D}" type="presParOf" srcId="{1EC60568-C8F9-448B-B536-0B0817253634}" destId="{E2B68BD0-E029-4F02-B63D-F3DAF9513D7C}" srcOrd="0" destOrd="0" presId="urn:microsoft.com/office/officeart/2005/8/layout/chevron2"/>
    <dgm:cxn modelId="{8B44832E-2A36-4A68-9E07-B692FB715E1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7BD16621-EE58-419E-AAD8-DFD716CBCEC5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B60D8296-EB60-4BC7-948B-F79B89417027}" type="presOf" srcId="{4B4F0A5E-6AF3-418E-8F5E-8C73E28BAFEE}" destId="{E2B68BD0-E029-4F02-B63D-F3DAF9513D7C}" srcOrd="0" destOrd="0" presId="urn:microsoft.com/office/officeart/2005/8/layout/chevron2"/>
    <dgm:cxn modelId="{BDC2909D-8348-42A1-AF66-7DF4D7A3A094}" type="presOf" srcId="{93D180C0-4B4C-4527-A877-88887773D9F9}" destId="{BDA9D58C-BECA-4698-B8D0-66FA30DD8662}" srcOrd="0" destOrd="0" presId="urn:microsoft.com/office/officeart/2005/8/layout/chevron2"/>
    <dgm:cxn modelId="{55890FEC-2844-422B-8A5C-EE34DB07C47D}" type="presParOf" srcId="{FB52C5BC-C6E7-4D9D-A03F-9D71EF5DC039}" destId="{1EC60568-C8F9-448B-B536-0B0817253634}" srcOrd="0" destOrd="0" presId="urn:microsoft.com/office/officeart/2005/8/layout/chevron2"/>
    <dgm:cxn modelId="{5F56D1A0-4F53-4C0E-BA73-12820DE231F7}" type="presParOf" srcId="{1EC60568-C8F9-448B-B536-0B0817253634}" destId="{E2B68BD0-E029-4F02-B63D-F3DAF9513D7C}" srcOrd="0" destOrd="0" presId="urn:microsoft.com/office/officeart/2005/8/layout/chevron2"/>
    <dgm:cxn modelId="{88EA56E8-690C-4BA2-BB66-35DC704DE329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143AA760-589A-40D1-B5E9-2442E4BE0EB4}" type="presOf" srcId="{9DE40FDA-5E8C-4C15-9730-C37DE0083B29}" destId="{FB52C5BC-C6E7-4D9D-A03F-9D71EF5DC039}" srcOrd="0" destOrd="0" presId="urn:microsoft.com/office/officeart/2005/8/layout/chevron2"/>
    <dgm:cxn modelId="{EB42AD4F-BC76-4522-9E0B-319AD9E0F84A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0944B3AB-3B7D-42C4-AD3E-60B2E833860B}" type="presOf" srcId="{4B4F0A5E-6AF3-418E-8F5E-8C73E28BAFEE}" destId="{E2B68BD0-E029-4F02-B63D-F3DAF9513D7C}" srcOrd="0" destOrd="0" presId="urn:microsoft.com/office/officeart/2005/8/layout/chevron2"/>
    <dgm:cxn modelId="{33B37129-BA4C-46B2-9C2F-64457E127164}" type="presParOf" srcId="{FB52C5BC-C6E7-4D9D-A03F-9D71EF5DC039}" destId="{1EC60568-C8F9-448B-B536-0B0817253634}" srcOrd="0" destOrd="0" presId="urn:microsoft.com/office/officeart/2005/8/layout/chevron2"/>
    <dgm:cxn modelId="{9D29D99F-72DC-41B1-A4DF-830388621670}" type="presParOf" srcId="{1EC60568-C8F9-448B-B536-0B0817253634}" destId="{E2B68BD0-E029-4F02-B63D-F3DAF9513D7C}" srcOrd="0" destOrd="0" presId="urn:microsoft.com/office/officeart/2005/8/layout/chevron2"/>
    <dgm:cxn modelId="{DA92B9AC-07C0-42C4-8B88-92F1A5D04719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72DD3140-AACF-4ABE-A44D-D4E6FC98F511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16B4619A-D1F0-45CA-BC82-5FF2E18C4534}" type="presOf" srcId="{4B4F0A5E-6AF3-418E-8F5E-8C73E28BAFEE}" destId="{E2B68BD0-E029-4F02-B63D-F3DAF9513D7C}" srcOrd="0" destOrd="0" presId="urn:microsoft.com/office/officeart/2005/8/layout/chevron2"/>
    <dgm:cxn modelId="{B90BC1D2-DD7B-4313-AD0C-94E932532904}" type="presOf" srcId="{9DE40FDA-5E8C-4C15-9730-C37DE0083B29}" destId="{FB52C5BC-C6E7-4D9D-A03F-9D71EF5DC039}" srcOrd="0" destOrd="0" presId="urn:microsoft.com/office/officeart/2005/8/layout/chevron2"/>
    <dgm:cxn modelId="{037F203A-2B70-4777-B537-4EC451B0C3BA}" type="presParOf" srcId="{FB52C5BC-C6E7-4D9D-A03F-9D71EF5DC039}" destId="{1EC60568-C8F9-448B-B536-0B0817253634}" srcOrd="0" destOrd="0" presId="urn:microsoft.com/office/officeart/2005/8/layout/chevron2"/>
    <dgm:cxn modelId="{2DD5A41D-187A-4E63-B3D9-767CA14E2630}" type="presParOf" srcId="{1EC60568-C8F9-448B-B536-0B0817253634}" destId="{E2B68BD0-E029-4F02-B63D-F3DAF9513D7C}" srcOrd="0" destOrd="0" presId="urn:microsoft.com/office/officeart/2005/8/layout/chevron2"/>
    <dgm:cxn modelId="{79AFCA82-4F5E-45DA-80E3-2FD22EB29930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7D5B3A19-4E31-4F0D-BBF9-3922D6C86CCB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0C0191A1-1FAA-4B0F-8EEE-B2E229BAD6BD}" type="presOf" srcId="{4B4F0A5E-6AF3-418E-8F5E-8C73E28BAFEE}" destId="{E2B68BD0-E029-4F02-B63D-F3DAF9513D7C}" srcOrd="0" destOrd="0" presId="urn:microsoft.com/office/officeart/2005/8/layout/chevron2"/>
    <dgm:cxn modelId="{4B4320B8-323D-46A9-BB93-AB7E73A76D00}" type="presOf" srcId="{93D180C0-4B4C-4527-A877-88887773D9F9}" destId="{BDA9D58C-BECA-4698-B8D0-66FA30DD8662}" srcOrd="0" destOrd="0" presId="urn:microsoft.com/office/officeart/2005/8/layout/chevron2"/>
    <dgm:cxn modelId="{DFE4C3C2-A833-4B08-9E63-AE64EBABA99D}" type="presParOf" srcId="{FB52C5BC-C6E7-4D9D-A03F-9D71EF5DC039}" destId="{1EC60568-C8F9-448B-B536-0B0817253634}" srcOrd="0" destOrd="0" presId="urn:microsoft.com/office/officeart/2005/8/layout/chevron2"/>
    <dgm:cxn modelId="{2A7E7E12-C81C-46D5-9E5C-8BDA7CE5A9C8}" type="presParOf" srcId="{1EC60568-C8F9-448B-B536-0B0817253634}" destId="{E2B68BD0-E029-4F02-B63D-F3DAF9513D7C}" srcOrd="0" destOrd="0" presId="urn:microsoft.com/office/officeart/2005/8/layout/chevron2"/>
    <dgm:cxn modelId="{2EF485F8-9601-41A8-B0E1-13DA1D83F122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F67E7D08-002E-4935-B890-86C6F2116092}" type="presOf" srcId="{9DE40FDA-5E8C-4C15-9730-C37DE0083B29}" destId="{FB52C5BC-C6E7-4D9D-A03F-9D71EF5DC039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83120F43-6662-49D7-9EB0-88BA3096E7FC}" type="presOf" srcId="{4B4F0A5E-6AF3-418E-8F5E-8C73E28BAFEE}" destId="{E2B68BD0-E029-4F02-B63D-F3DAF9513D7C}" srcOrd="0" destOrd="0" presId="urn:microsoft.com/office/officeart/2005/8/layout/chevron2"/>
    <dgm:cxn modelId="{AC1D174B-AC84-4E05-B255-62B15AD0537D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710EC721-75AD-4D00-963C-BCE764BF4E4E}" type="presParOf" srcId="{FB52C5BC-C6E7-4D9D-A03F-9D71EF5DC039}" destId="{1EC60568-C8F9-448B-B536-0B0817253634}" srcOrd="0" destOrd="0" presId="urn:microsoft.com/office/officeart/2005/8/layout/chevron2"/>
    <dgm:cxn modelId="{939787EE-8BCC-4D4D-8F77-405422A5EA04}" type="presParOf" srcId="{1EC60568-C8F9-448B-B536-0B0817253634}" destId="{E2B68BD0-E029-4F02-B63D-F3DAF9513D7C}" srcOrd="0" destOrd="0" presId="urn:microsoft.com/office/officeart/2005/8/layout/chevron2"/>
    <dgm:cxn modelId="{4F4BC9A2-67A7-4FA7-9546-BCBE5B85F4AC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9459E613-9D7E-4B84-B821-6D7A6A11FFBF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6A2E1997-4AE5-4215-A709-DA70EA3CD667}" type="presOf" srcId="{4B4F0A5E-6AF3-418E-8F5E-8C73E28BAFEE}" destId="{E2B68BD0-E029-4F02-B63D-F3DAF9513D7C}" srcOrd="0" destOrd="0" presId="urn:microsoft.com/office/officeart/2005/8/layout/chevron2"/>
    <dgm:cxn modelId="{61F1F5B2-301E-4F2B-B025-A9883A423A66}" type="presOf" srcId="{93D180C0-4B4C-4527-A877-88887773D9F9}" destId="{BDA9D58C-BECA-4698-B8D0-66FA30DD8662}" srcOrd="0" destOrd="0" presId="urn:microsoft.com/office/officeart/2005/8/layout/chevron2"/>
    <dgm:cxn modelId="{CE4BC6B4-5067-44A7-A663-49DE97156732}" type="presParOf" srcId="{FB52C5BC-C6E7-4D9D-A03F-9D71EF5DC039}" destId="{1EC60568-C8F9-448B-B536-0B0817253634}" srcOrd="0" destOrd="0" presId="urn:microsoft.com/office/officeart/2005/8/layout/chevron2"/>
    <dgm:cxn modelId="{11C0AFBA-340C-4780-AE14-5872842EB051}" type="presParOf" srcId="{1EC60568-C8F9-448B-B536-0B0817253634}" destId="{E2B68BD0-E029-4F02-B63D-F3DAF9513D7C}" srcOrd="0" destOrd="0" presId="urn:microsoft.com/office/officeart/2005/8/layout/chevron2"/>
    <dgm:cxn modelId="{53302865-15E8-4BDE-ACAD-7FAAF5E40188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969AA3B9-9993-496A-980D-0C30F23E4C0D}" type="presOf" srcId="{4B4F0A5E-6AF3-418E-8F5E-8C73E28BAFEE}" destId="{E2B68BD0-E029-4F02-B63D-F3DAF9513D7C}" srcOrd="0" destOrd="0" presId="urn:microsoft.com/office/officeart/2005/8/layout/chevron2"/>
    <dgm:cxn modelId="{261878DE-F29C-4022-A779-05FD62A7A218}" type="presOf" srcId="{9DE40FDA-5E8C-4C15-9730-C37DE0083B29}" destId="{FB52C5BC-C6E7-4D9D-A03F-9D71EF5DC039}" srcOrd="0" destOrd="0" presId="urn:microsoft.com/office/officeart/2005/8/layout/chevron2"/>
    <dgm:cxn modelId="{58FFDCF9-A6D1-44AB-963A-EC1A5C939E4B}" type="presOf" srcId="{93D180C0-4B4C-4527-A877-88887773D9F9}" destId="{BDA9D58C-BECA-4698-B8D0-66FA30DD8662}" srcOrd="0" destOrd="0" presId="urn:microsoft.com/office/officeart/2005/8/layout/chevron2"/>
    <dgm:cxn modelId="{AECC153A-CBFD-46AC-8AE2-E33230E8C4EB}" type="presParOf" srcId="{FB52C5BC-C6E7-4D9D-A03F-9D71EF5DC039}" destId="{1EC60568-C8F9-448B-B536-0B0817253634}" srcOrd="0" destOrd="0" presId="urn:microsoft.com/office/officeart/2005/8/layout/chevron2"/>
    <dgm:cxn modelId="{8ACBB090-E494-4B3F-B0E6-C27AC39747C8}" type="presParOf" srcId="{1EC60568-C8F9-448B-B536-0B0817253634}" destId="{E2B68BD0-E029-4F02-B63D-F3DAF9513D7C}" srcOrd="0" destOrd="0" presId="urn:microsoft.com/office/officeart/2005/8/layout/chevron2"/>
    <dgm:cxn modelId="{FBAB2DEE-DF64-4AD4-BFD6-8B2F4BCFBC3E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01BF739B-5AAC-4253-BE9F-5A25002ACE40}" type="presOf" srcId="{9DE40FDA-5E8C-4C15-9730-C37DE0083B29}" destId="{FB52C5BC-C6E7-4D9D-A03F-9D71EF5DC039}" srcOrd="0" destOrd="0" presId="urn:microsoft.com/office/officeart/2005/8/layout/chevron2"/>
    <dgm:cxn modelId="{BFF194B8-2833-43C9-A83A-6E5E59DC034E}" type="presOf" srcId="{4B4F0A5E-6AF3-418E-8F5E-8C73E28BAFEE}" destId="{E2B68BD0-E029-4F02-B63D-F3DAF9513D7C}" srcOrd="0" destOrd="0" presId="urn:microsoft.com/office/officeart/2005/8/layout/chevron2"/>
    <dgm:cxn modelId="{BD82D7CE-7D76-429A-8866-C64F99317EE5}" type="presOf" srcId="{93D180C0-4B4C-4527-A877-88887773D9F9}" destId="{BDA9D58C-BECA-4698-B8D0-66FA30DD8662}" srcOrd="0" destOrd="0" presId="urn:microsoft.com/office/officeart/2005/8/layout/chevron2"/>
    <dgm:cxn modelId="{60CCA0AA-EC16-4F1D-96AD-352A7429E5AA}" type="presParOf" srcId="{FB52C5BC-C6E7-4D9D-A03F-9D71EF5DC039}" destId="{1EC60568-C8F9-448B-B536-0B0817253634}" srcOrd="0" destOrd="0" presId="urn:microsoft.com/office/officeart/2005/8/layout/chevron2"/>
    <dgm:cxn modelId="{4E6D6178-A27D-4663-B7AF-16C2FFAC1AE0}" type="presParOf" srcId="{1EC60568-C8F9-448B-B536-0B0817253634}" destId="{E2B68BD0-E029-4F02-B63D-F3DAF9513D7C}" srcOrd="0" destOrd="0" presId="urn:microsoft.com/office/officeart/2005/8/layout/chevron2"/>
    <dgm:cxn modelId="{3E730AD2-8108-4612-94D8-DB5CF09A66CE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04770901-EE71-448B-B55E-18D379E39588}" type="presOf" srcId="{4B4F0A5E-6AF3-418E-8F5E-8C73E28BAFEE}" destId="{E2B68BD0-E029-4F02-B63D-F3DAF9513D7C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61BD6C41-9962-4006-B0BC-6045FE850AF2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E73AA1ED-8A8B-4B76-AFE9-4A60D238685D}" type="presOf" srcId="{93D180C0-4B4C-4527-A877-88887773D9F9}" destId="{BDA9D58C-BECA-4698-B8D0-66FA30DD8662}" srcOrd="0" destOrd="0" presId="urn:microsoft.com/office/officeart/2005/8/layout/chevron2"/>
    <dgm:cxn modelId="{EC4DDF92-3B83-4177-A103-C9087C347FCD}" type="presParOf" srcId="{FB52C5BC-C6E7-4D9D-A03F-9D71EF5DC039}" destId="{1EC60568-C8F9-448B-B536-0B0817253634}" srcOrd="0" destOrd="0" presId="urn:microsoft.com/office/officeart/2005/8/layout/chevron2"/>
    <dgm:cxn modelId="{BA6D8C17-BED2-4EA6-8369-F8878C6209EB}" type="presParOf" srcId="{1EC60568-C8F9-448B-B536-0B0817253634}" destId="{E2B68BD0-E029-4F02-B63D-F3DAF9513D7C}" srcOrd="0" destOrd="0" presId="urn:microsoft.com/office/officeart/2005/8/layout/chevron2"/>
    <dgm:cxn modelId="{F8BF102E-7919-4E74-9C8F-E4EACF39CE02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4553D220-4329-44A3-B7AF-98CE0C366D4E}" type="presOf" srcId="{9DE40FDA-5E8C-4C15-9730-C37DE0083B29}" destId="{FB52C5BC-C6E7-4D9D-A03F-9D71EF5DC039}" srcOrd="0" destOrd="0" presId="urn:microsoft.com/office/officeart/2005/8/layout/chevron2"/>
    <dgm:cxn modelId="{1E320047-D714-40AA-B063-606F6BB9ACEF}" type="presOf" srcId="{4B4F0A5E-6AF3-418E-8F5E-8C73E28BAFEE}" destId="{E2B68BD0-E029-4F02-B63D-F3DAF9513D7C}" srcOrd="0" destOrd="0" presId="urn:microsoft.com/office/officeart/2005/8/layout/chevron2"/>
    <dgm:cxn modelId="{9C945959-2B7F-4D01-A544-E438D0A27BCD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C5143795-4508-4C16-8B2C-A38F16A642ED}" type="presParOf" srcId="{FB52C5BC-C6E7-4D9D-A03F-9D71EF5DC039}" destId="{1EC60568-C8F9-448B-B536-0B0817253634}" srcOrd="0" destOrd="0" presId="urn:microsoft.com/office/officeart/2005/8/layout/chevron2"/>
    <dgm:cxn modelId="{AA401C3F-B7F4-4343-9021-2A4BB99AB84A}" type="presParOf" srcId="{1EC60568-C8F9-448B-B536-0B0817253634}" destId="{E2B68BD0-E029-4F02-B63D-F3DAF9513D7C}" srcOrd="0" destOrd="0" presId="urn:microsoft.com/office/officeart/2005/8/layout/chevron2"/>
    <dgm:cxn modelId="{A09FF3F0-5E9D-474C-9367-8606737286F3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6ED35A99-6D7A-4887-AD96-75045B999DE0}" type="presOf" srcId="{93D180C0-4B4C-4527-A877-88887773D9F9}" destId="{BDA9D58C-BECA-4698-B8D0-66FA30DD8662}" srcOrd="0" destOrd="0" presId="urn:microsoft.com/office/officeart/2005/8/layout/chevron2"/>
    <dgm:cxn modelId="{8701EED3-FD27-4E6B-A3D1-5705D21E818E}" type="presOf" srcId="{9DE40FDA-5E8C-4C15-9730-C37DE0083B29}" destId="{FB52C5BC-C6E7-4D9D-A03F-9D71EF5DC039}" srcOrd="0" destOrd="0" presId="urn:microsoft.com/office/officeart/2005/8/layout/chevron2"/>
    <dgm:cxn modelId="{2241F2DA-D58F-4976-92EF-BBB761C5EE75}" type="presOf" srcId="{4B4F0A5E-6AF3-418E-8F5E-8C73E28BAFEE}" destId="{E2B68BD0-E029-4F02-B63D-F3DAF9513D7C}" srcOrd="0" destOrd="0" presId="urn:microsoft.com/office/officeart/2005/8/layout/chevron2"/>
    <dgm:cxn modelId="{3A80562F-2047-482C-8A28-597507D76694}" type="presParOf" srcId="{FB52C5BC-C6E7-4D9D-A03F-9D71EF5DC039}" destId="{1EC60568-C8F9-448B-B536-0B0817253634}" srcOrd="0" destOrd="0" presId="urn:microsoft.com/office/officeart/2005/8/layout/chevron2"/>
    <dgm:cxn modelId="{C69EF07E-5C10-44DD-8CA6-F9AAFEDFDA59}" type="presParOf" srcId="{1EC60568-C8F9-448B-B536-0B0817253634}" destId="{E2B68BD0-E029-4F02-B63D-F3DAF9513D7C}" srcOrd="0" destOrd="0" presId="urn:microsoft.com/office/officeart/2005/8/layout/chevron2"/>
    <dgm:cxn modelId="{6A9150C5-C59C-4E3C-8358-4AAB00272A69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062215B-058E-49DA-A8CE-1F1B48A958FC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203D919C-F3A2-4647-A808-5F467035245D}" type="presOf" srcId="{4B4F0A5E-6AF3-418E-8F5E-8C73E28BAFEE}" destId="{E2B68BD0-E029-4F02-B63D-F3DAF9513D7C}" srcOrd="0" destOrd="0" presId="urn:microsoft.com/office/officeart/2005/8/layout/chevron2"/>
    <dgm:cxn modelId="{616480A3-50BC-417C-AC4C-96C15A9D4F4A}" type="presOf" srcId="{93D180C0-4B4C-4527-A877-88887773D9F9}" destId="{BDA9D58C-BECA-4698-B8D0-66FA30DD8662}" srcOrd="0" destOrd="0" presId="urn:microsoft.com/office/officeart/2005/8/layout/chevron2"/>
    <dgm:cxn modelId="{104339E7-33FB-4B88-8EDA-73D44D159809}" type="presParOf" srcId="{FB52C5BC-C6E7-4D9D-A03F-9D71EF5DC039}" destId="{1EC60568-C8F9-448B-B536-0B0817253634}" srcOrd="0" destOrd="0" presId="urn:microsoft.com/office/officeart/2005/8/layout/chevron2"/>
    <dgm:cxn modelId="{839F3779-ED4D-4AFD-B2C2-95F64C5382F5}" type="presParOf" srcId="{1EC60568-C8F9-448B-B536-0B0817253634}" destId="{E2B68BD0-E029-4F02-B63D-F3DAF9513D7C}" srcOrd="0" destOrd="0" presId="urn:microsoft.com/office/officeart/2005/8/layout/chevron2"/>
    <dgm:cxn modelId="{DC5D77E3-3E6E-4BCE-87A7-172F3ACBDF4C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65D42D89-58E4-4A68-BD5D-CB8825CDC03E}" type="presOf" srcId="{9DE40FDA-5E8C-4C15-9730-C37DE0083B29}" destId="{FB52C5BC-C6E7-4D9D-A03F-9D71EF5DC039}" srcOrd="0" destOrd="0" presId="urn:microsoft.com/office/officeart/2005/8/layout/chevron2"/>
    <dgm:cxn modelId="{2ED91CE0-56ED-49B4-B997-3C2F0A6D0964}" type="presOf" srcId="{93D180C0-4B4C-4527-A877-88887773D9F9}" destId="{BDA9D58C-BECA-4698-B8D0-66FA30DD8662}" srcOrd="0" destOrd="0" presId="urn:microsoft.com/office/officeart/2005/8/layout/chevron2"/>
    <dgm:cxn modelId="{DA9220E4-4717-4D56-B8F8-A081DC20081D}" type="presOf" srcId="{4B4F0A5E-6AF3-418E-8F5E-8C73E28BAFEE}" destId="{E2B68BD0-E029-4F02-B63D-F3DAF9513D7C}" srcOrd="0" destOrd="0" presId="urn:microsoft.com/office/officeart/2005/8/layout/chevron2"/>
    <dgm:cxn modelId="{8FE5D471-80D5-4C8F-A66A-DEB83AC7E00A}" type="presParOf" srcId="{FB52C5BC-C6E7-4D9D-A03F-9D71EF5DC039}" destId="{1EC60568-C8F9-448B-B536-0B0817253634}" srcOrd="0" destOrd="0" presId="urn:microsoft.com/office/officeart/2005/8/layout/chevron2"/>
    <dgm:cxn modelId="{4C1A2AE7-D729-44C2-8EFD-61DF48EA014D}" type="presParOf" srcId="{1EC60568-C8F9-448B-B536-0B0817253634}" destId="{E2B68BD0-E029-4F02-B63D-F3DAF9513D7C}" srcOrd="0" destOrd="0" presId="urn:microsoft.com/office/officeart/2005/8/layout/chevron2"/>
    <dgm:cxn modelId="{42C96F56-7BCA-4574-92DD-3CF8971AAE00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F72FC092-93E5-40A3-A1C0-8397072C0AF2}" type="presOf" srcId="{4B4F0A5E-6AF3-418E-8F5E-8C73E28BAFEE}" destId="{E2B68BD0-E029-4F02-B63D-F3DAF9513D7C}" srcOrd="0" destOrd="0" presId="urn:microsoft.com/office/officeart/2005/8/layout/chevron2"/>
    <dgm:cxn modelId="{DC0EBB9E-79FC-4F0F-BAC4-B71291C3A9A9}" type="presOf" srcId="{9DE40FDA-5E8C-4C15-9730-C37DE0083B29}" destId="{FB52C5BC-C6E7-4D9D-A03F-9D71EF5DC039}" srcOrd="0" destOrd="0" presId="urn:microsoft.com/office/officeart/2005/8/layout/chevron2"/>
    <dgm:cxn modelId="{5B5249E2-5C67-46E1-AC7C-E9154F38E7FC}" type="presOf" srcId="{93D180C0-4B4C-4527-A877-88887773D9F9}" destId="{BDA9D58C-BECA-4698-B8D0-66FA30DD8662}" srcOrd="0" destOrd="0" presId="urn:microsoft.com/office/officeart/2005/8/layout/chevron2"/>
    <dgm:cxn modelId="{65C422D7-AD15-437A-B079-3BE912397F40}" type="presParOf" srcId="{FB52C5BC-C6E7-4D9D-A03F-9D71EF5DC039}" destId="{1EC60568-C8F9-448B-B536-0B0817253634}" srcOrd="0" destOrd="0" presId="urn:microsoft.com/office/officeart/2005/8/layout/chevron2"/>
    <dgm:cxn modelId="{3864DCC9-F2AD-45A0-A39B-854A2D2301C1}" type="presParOf" srcId="{1EC60568-C8F9-448B-B536-0B0817253634}" destId="{E2B68BD0-E029-4F02-B63D-F3DAF9513D7C}" srcOrd="0" destOrd="0" presId="urn:microsoft.com/office/officeart/2005/8/layout/chevron2"/>
    <dgm:cxn modelId="{86833B71-D73E-42F5-BEA7-AF5B04166ACA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BC788EA8-5AEE-4219-86A8-C76531D69351}" type="presOf" srcId="{93D180C0-4B4C-4527-A877-88887773D9F9}" destId="{BDA9D58C-BECA-4698-B8D0-66FA30DD8662}" srcOrd="0" destOrd="0" presId="urn:microsoft.com/office/officeart/2005/8/layout/chevron2"/>
    <dgm:cxn modelId="{DEA89CAE-1BDF-4D57-83F1-6BA98976BB0A}" type="presOf" srcId="{4B4F0A5E-6AF3-418E-8F5E-8C73E28BAFEE}" destId="{E2B68BD0-E029-4F02-B63D-F3DAF9513D7C}" srcOrd="0" destOrd="0" presId="urn:microsoft.com/office/officeart/2005/8/layout/chevron2"/>
    <dgm:cxn modelId="{8AB3F5E1-D62D-47C2-9092-E630104EF9AC}" type="presOf" srcId="{9DE40FDA-5E8C-4C15-9730-C37DE0083B29}" destId="{FB52C5BC-C6E7-4D9D-A03F-9D71EF5DC039}" srcOrd="0" destOrd="0" presId="urn:microsoft.com/office/officeart/2005/8/layout/chevron2"/>
    <dgm:cxn modelId="{4E62CEA5-9984-488A-9DF5-3AA114D2848E}" type="presParOf" srcId="{FB52C5BC-C6E7-4D9D-A03F-9D71EF5DC039}" destId="{1EC60568-C8F9-448B-B536-0B0817253634}" srcOrd="0" destOrd="0" presId="urn:microsoft.com/office/officeart/2005/8/layout/chevron2"/>
    <dgm:cxn modelId="{8C0579F6-67F8-4136-8937-0729C9456AC8}" type="presParOf" srcId="{1EC60568-C8F9-448B-B536-0B0817253634}" destId="{E2B68BD0-E029-4F02-B63D-F3DAF9513D7C}" srcOrd="0" destOrd="0" presId="urn:microsoft.com/office/officeart/2005/8/layout/chevron2"/>
    <dgm:cxn modelId="{3C2E5BEC-9F8C-4FA6-B4CE-571980EE1048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F86B0826-E33F-4542-B1B8-FA9E2391C935}" type="presOf" srcId="{93D180C0-4B4C-4527-A877-88887773D9F9}" destId="{BDA9D58C-BECA-4698-B8D0-66FA30DD8662}" srcOrd="0" destOrd="0" presId="urn:microsoft.com/office/officeart/2005/8/layout/chevron2"/>
    <dgm:cxn modelId="{2EFA1D65-535E-4DDC-ACD8-D38877C0502A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7DECBCA8-A0B3-4686-8DDE-FF58BAD745DD}" type="presOf" srcId="{4B4F0A5E-6AF3-418E-8F5E-8C73E28BAFEE}" destId="{E2B68BD0-E029-4F02-B63D-F3DAF9513D7C}" srcOrd="0" destOrd="0" presId="urn:microsoft.com/office/officeart/2005/8/layout/chevron2"/>
    <dgm:cxn modelId="{5637810D-761E-4C0F-B1E4-957EF539BBDF}" type="presParOf" srcId="{FB52C5BC-C6E7-4D9D-A03F-9D71EF5DC039}" destId="{1EC60568-C8F9-448B-B536-0B0817253634}" srcOrd="0" destOrd="0" presId="urn:microsoft.com/office/officeart/2005/8/layout/chevron2"/>
    <dgm:cxn modelId="{3BFADBA9-FB5D-43FB-9480-FDCD02F904CB}" type="presParOf" srcId="{1EC60568-C8F9-448B-B536-0B0817253634}" destId="{E2B68BD0-E029-4F02-B63D-F3DAF9513D7C}" srcOrd="0" destOrd="0" presId="urn:microsoft.com/office/officeart/2005/8/layout/chevron2"/>
    <dgm:cxn modelId="{BED4AE7B-5D11-45C6-A2EE-ADF34C0A3D7D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F688F609-9D0A-43E9-A0A8-269E0816EFF5}" type="presOf" srcId="{4B4F0A5E-6AF3-418E-8F5E-8C73E28BAFEE}" destId="{E2B68BD0-E029-4F02-B63D-F3DAF9513D7C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6506A03F-B9CF-4603-8876-E87EA2D89A46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9AC3FCFD-4BF7-4C51-866C-1B7229C8B2F5}" type="presOf" srcId="{9DE40FDA-5E8C-4C15-9730-C37DE0083B29}" destId="{FB52C5BC-C6E7-4D9D-A03F-9D71EF5DC039}" srcOrd="0" destOrd="0" presId="urn:microsoft.com/office/officeart/2005/8/layout/chevron2"/>
    <dgm:cxn modelId="{CFC0BCC3-51AE-454B-A27D-88196C85B0EA}" type="presParOf" srcId="{FB52C5BC-C6E7-4D9D-A03F-9D71EF5DC039}" destId="{1EC60568-C8F9-448B-B536-0B0817253634}" srcOrd="0" destOrd="0" presId="urn:microsoft.com/office/officeart/2005/8/layout/chevron2"/>
    <dgm:cxn modelId="{9614F985-AC90-4CE5-8823-9E033B65CA37}" type="presParOf" srcId="{1EC60568-C8F9-448B-B536-0B0817253634}" destId="{E2B68BD0-E029-4F02-B63D-F3DAF9513D7C}" srcOrd="0" destOrd="0" presId="urn:microsoft.com/office/officeart/2005/8/layout/chevron2"/>
    <dgm:cxn modelId="{2323BC80-723B-4A79-A782-84E647601567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FA49C903-4682-434F-A30A-72004E251D6E}" type="presOf" srcId="{4B4F0A5E-6AF3-418E-8F5E-8C73E28BAFEE}" destId="{E2B68BD0-E029-4F02-B63D-F3DAF9513D7C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2E06E61B-DF1B-4E2F-9E26-B1E684F144D7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5E0405BD-C709-487E-A028-8738DFB9F88C}" type="presOf" srcId="{93D180C0-4B4C-4527-A877-88887773D9F9}" destId="{BDA9D58C-BECA-4698-B8D0-66FA30DD8662}" srcOrd="0" destOrd="0" presId="urn:microsoft.com/office/officeart/2005/8/layout/chevron2"/>
    <dgm:cxn modelId="{F597FF99-51D9-400D-9173-D4D5DAF883A8}" type="presParOf" srcId="{FB52C5BC-C6E7-4D9D-A03F-9D71EF5DC039}" destId="{1EC60568-C8F9-448B-B536-0B0817253634}" srcOrd="0" destOrd="0" presId="urn:microsoft.com/office/officeart/2005/8/layout/chevron2"/>
    <dgm:cxn modelId="{3ABA0EC2-C6DC-4A3C-8F05-F7F4283A8590}" type="presParOf" srcId="{1EC60568-C8F9-448B-B536-0B0817253634}" destId="{E2B68BD0-E029-4F02-B63D-F3DAF9513D7C}" srcOrd="0" destOrd="0" presId="urn:microsoft.com/office/officeart/2005/8/layout/chevron2"/>
    <dgm:cxn modelId="{3C5BE895-FCB9-4569-AA1C-F601945465F3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5D8D209D-E181-403D-9043-2426501DF0B8}" type="presOf" srcId="{93D180C0-4B4C-4527-A877-88887773D9F9}" destId="{BDA9D58C-BECA-4698-B8D0-66FA30DD8662}" srcOrd="0" destOrd="0" presId="urn:microsoft.com/office/officeart/2005/8/layout/chevron2"/>
    <dgm:cxn modelId="{8C93899F-0F6D-4F1E-B35D-DFC1EAEA5EF6}" type="presOf" srcId="{9DE40FDA-5E8C-4C15-9730-C37DE0083B29}" destId="{FB52C5BC-C6E7-4D9D-A03F-9D71EF5DC039}" srcOrd="0" destOrd="0" presId="urn:microsoft.com/office/officeart/2005/8/layout/chevron2"/>
    <dgm:cxn modelId="{3593E4C3-4BB9-4BE8-A56A-3ED3717930DB}" type="presOf" srcId="{4B4F0A5E-6AF3-418E-8F5E-8C73E28BAFEE}" destId="{E2B68BD0-E029-4F02-B63D-F3DAF9513D7C}" srcOrd="0" destOrd="0" presId="urn:microsoft.com/office/officeart/2005/8/layout/chevron2"/>
    <dgm:cxn modelId="{6D36EBC8-588B-4636-B70E-D3C9F71C5539}" type="presParOf" srcId="{FB52C5BC-C6E7-4D9D-A03F-9D71EF5DC039}" destId="{1EC60568-C8F9-448B-B536-0B0817253634}" srcOrd="0" destOrd="0" presId="urn:microsoft.com/office/officeart/2005/8/layout/chevron2"/>
    <dgm:cxn modelId="{7049AF27-8019-4A1F-A466-10ACF296C318}" type="presParOf" srcId="{1EC60568-C8F9-448B-B536-0B0817253634}" destId="{E2B68BD0-E029-4F02-B63D-F3DAF9513D7C}" srcOrd="0" destOrd="0" presId="urn:microsoft.com/office/officeart/2005/8/layout/chevron2"/>
    <dgm:cxn modelId="{64145E17-2112-4A2A-A3E3-F468AADEFE42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A27A0BC-8D2B-4412-A2FD-53C9A9FF9B56}" type="presOf" srcId="{93D180C0-4B4C-4527-A877-88887773D9F9}" destId="{BDA9D58C-BECA-4698-B8D0-66FA30DD8662}" srcOrd="0" destOrd="0" presId="urn:microsoft.com/office/officeart/2005/8/layout/chevron2"/>
    <dgm:cxn modelId="{0FD0D8E3-BB96-4A2E-8720-156539F030B8}" type="presOf" srcId="{4B4F0A5E-6AF3-418E-8F5E-8C73E28BAFEE}" destId="{E2B68BD0-E029-4F02-B63D-F3DAF9513D7C}" srcOrd="0" destOrd="0" presId="urn:microsoft.com/office/officeart/2005/8/layout/chevron2"/>
    <dgm:cxn modelId="{14C1B9E5-57F1-45E0-B1BB-EA2D174A6907}" type="presOf" srcId="{9DE40FDA-5E8C-4C15-9730-C37DE0083B29}" destId="{FB52C5BC-C6E7-4D9D-A03F-9D71EF5DC039}" srcOrd="0" destOrd="0" presId="urn:microsoft.com/office/officeart/2005/8/layout/chevron2"/>
    <dgm:cxn modelId="{97916876-5A1B-4917-B8C2-1D1462F1FAB1}" type="presParOf" srcId="{FB52C5BC-C6E7-4D9D-A03F-9D71EF5DC039}" destId="{1EC60568-C8F9-448B-B536-0B0817253634}" srcOrd="0" destOrd="0" presId="urn:microsoft.com/office/officeart/2005/8/layout/chevron2"/>
    <dgm:cxn modelId="{E42AB8FF-E089-491F-9DB9-BDEB222AA941}" type="presParOf" srcId="{1EC60568-C8F9-448B-B536-0B0817253634}" destId="{E2B68BD0-E029-4F02-B63D-F3DAF9513D7C}" srcOrd="0" destOrd="0" presId="urn:microsoft.com/office/officeart/2005/8/layout/chevron2"/>
    <dgm:cxn modelId="{4BE15444-CF9B-461D-8128-8B6808FD971D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71920768-BC02-432F-8E7D-B8BE485BE070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ACE5F0C0-C4CA-43CF-9034-C5282196F4E4}" type="presOf" srcId="{93D180C0-4B4C-4527-A877-88887773D9F9}" destId="{BDA9D58C-BECA-4698-B8D0-66FA30DD8662}" srcOrd="0" destOrd="0" presId="urn:microsoft.com/office/officeart/2005/8/layout/chevron2"/>
    <dgm:cxn modelId="{FDFCAFD4-B8D2-4727-AB8F-470D73C7CD64}" type="presOf" srcId="{9DE40FDA-5E8C-4C15-9730-C37DE0083B29}" destId="{FB52C5BC-C6E7-4D9D-A03F-9D71EF5DC039}" srcOrd="0" destOrd="0" presId="urn:microsoft.com/office/officeart/2005/8/layout/chevron2"/>
    <dgm:cxn modelId="{7F5319C5-569D-4358-ACA1-1A3453C3CAD9}" type="presParOf" srcId="{FB52C5BC-C6E7-4D9D-A03F-9D71EF5DC039}" destId="{1EC60568-C8F9-448B-B536-0B0817253634}" srcOrd="0" destOrd="0" presId="urn:microsoft.com/office/officeart/2005/8/layout/chevron2"/>
    <dgm:cxn modelId="{5ADD881B-E721-4E4D-83D9-62D2BB40AA5E}" type="presParOf" srcId="{1EC60568-C8F9-448B-B536-0B0817253634}" destId="{E2B68BD0-E029-4F02-B63D-F3DAF9513D7C}" srcOrd="0" destOrd="0" presId="urn:microsoft.com/office/officeart/2005/8/layout/chevron2"/>
    <dgm:cxn modelId="{A0E58F01-DBCC-4A96-AA51-7CAF4EEE417B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21385002-824C-497F-A062-EA6C87120622}" type="presOf" srcId="{9DE40FDA-5E8C-4C15-9730-C37DE0083B29}" destId="{FB52C5BC-C6E7-4D9D-A03F-9D71EF5DC039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68237B98-A9DC-45D3-B73E-FA2C81674468}" type="presOf" srcId="{93D180C0-4B4C-4527-A877-88887773D9F9}" destId="{BDA9D58C-BECA-4698-B8D0-66FA30DD8662}" srcOrd="0" destOrd="0" presId="urn:microsoft.com/office/officeart/2005/8/layout/chevron2"/>
    <dgm:cxn modelId="{95883CFA-4F5D-40C3-922C-52B33235C5D4}" type="presOf" srcId="{4B4F0A5E-6AF3-418E-8F5E-8C73E28BAFEE}" destId="{E2B68BD0-E029-4F02-B63D-F3DAF9513D7C}" srcOrd="0" destOrd="0" presId="urn:microsoft.com/office/officeart/2005/8/layout/chevron2"/>
    <dgm:cxn modelId="{9836C17B-02DE-4840-B4D6-37BCBC65BD41}" type="presParOf" srcId="{FB52C5BC-C6E7-4D9D-A03F-9D71EF5DC039}" destId="{1EC60568-C8F9-448B-B536-0B0817253634}" srcOrd="0" destOrd="0" presId="urn:microsoft.com/office/officeart/2005/8/layout/chevron2"/>
    <dgm:cxn modelId="{258F742C-827B-4FA3-8BD7-05C17B3F242B}" type="presParOf" srcId="{1EC60568-C8F9-448B-B536-0B0817253634}" destId="{E2B68BD0-E029-4F02-B63D-F3DAF9513D7C}" srcOrd="0" destOrd="0" presId="urn:microsoft.com/office/officeart/2005/8/layout/chevron2"/>
    <dgm:cxn modelId="{ED7C5CCD-D5F2-4E4F-A767-998C3DE959AA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2EF2F01D-C945-4A3C-A536-EED98F2D9363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B6378AAD-BC07-4C34-8A46-7593EEE0E521}" type="presOf" srcId="{4B4F0A5E-6AF3-418E-8F5E-8C73E28BAFEE}" destId="{E2B68BD0-E029-4F02-B63D-F3DAF9513D7C}" srcOrd="0" destOrd="0" presId="urn:microsoft.com/office/officeart/2005/8/layout/chevron2"/>
    <dgm:cxn modelId="{D05025BB-4EBE-413E-8B3A-B2982789F134}" type="presOf" srcId="{93D180C0-4B4C-4527-A877-88887773D9F9}" destId="{BDA9D58C-BECA-4698-B8D0-66FA30DD8662}" srcOrd="0" destOrd="0" presId="urn:microsoft.com/office/officeart/2005/8/layout/chevron2"/>
    <dgm:cxn modelId="{241BE7F9-2C01-4359-A2DC-C41C2AA1B7DF}" type="presParOf" srcId="{FB52C5BC-C6E7-4D9D-A03F-9D71EF5DC039}" destId="{1EC60568-C8F9-448B-B536-0B0817253634}" srcOrd="0" destOrd="0" presId="urn:microsoft.com/office/officeart/2005/8/layout/chevron2"/>
    <dgm:cxn modelId="{E6E7C677-312B-4F86-A889-C261E738D928}" type="presParOf" srcId="{1EC60568-C8F9-448B-B536-0B0817253634}" destId="{E2B68BD0-E029-4F02-B63D-F3DAF9513D7C}" srcOrd="0" destOrd="0" presId="urn:microsoft.com/office/officeart/2005/8/layout/chevron2"/>
    <dgm:cxn modelId="{3B1E5909-2316-4BC2-BE7E-EB96D7AF9044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9AEE13E-138B-4D1B-AFC1-2AD5F0B2634D}" type="presOf" srcId="{93D180C0-4B4C-4527-A877-88887773D9F9}" destId="{BDA9D58C-BECA-4698-B8D0-66FA30DD8662}" srcOrd="0" destOrd="0" presId="urn:microsoft.com/office/officeart/2005/8/layout/chevron2"/>
    <dgm:cxn modelId="{73512C70-D824-4424-A1AC-6BD148F30B4C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A21D4D94-8F91-4064-9D29-9DD6DD36ED5E}" type="presOf" srcId="{4B4F0A5E-6AF3-418E-8F5E-8C73E28BAFEE}" destId="{E2B68BD0-E029-4F02-B63D-F3DAF9513D7C}" srcOrd="0" destOrd="0" presId="urn:microsoft.com/office/officeart/2005/8/layout/chevron2"/>
    <dgm:cxn modelId="{9E5F8255-3C6D-429A-B295-005FE13FCAA5}" type="presParOf" srcId="{FB52C5BC-C6E7-4D9D-A03F-9D71EF5DC039}" destId="{1EC60568-C8F9-448B-B536-0B0817253634}" srcOrd="0" destOrd="0" presId="urn:microsoft.com/office/officeart/2005/8/layout/chevron2"/>
    <dgm:cxn modelId="{96EF67F8-E391-4F45-A8A0-5B03BFFAF5C3}" type="presParOf" srcId="{1EC60568-C8F9-448B-B536-0B0817253634}" destId="{E2B68BD0-E029-4F02-B63D-F3DAF9513D7C}" srcOrd="0" destOrd="0" presId="urn:microsoft.com/office/officeart/2005/8/layout/chevron2"/>
    <dgm:cxn modelId="{FB057F91-E4D8-4036-9DA1-373C2C0F2F5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6CDB56C-9F3C-4FF2-90F6-1E820FEF918B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4C5D25D3-3B57-461D-A559-737F3ADFAE8D}" type="presOf" srcId="{93D180C0-4B4C-4527-A877-88887773D9F9}" destId="{BDA9D58C-BECA-4698-B8D0-66FA30DD8662}" srcOrd="0" destOrd="0" presId="urn:microsoft.com/office/officeart/2005/8/layout/chevron2"/>
    <dgm:cxn modelId="{C17834E0-EF3A-4950-90EB-3ACBB8247B89}" type="presOf" srcId="{9DE40FDA-5E8C-4C15-9730-C37DE0083B29}" destId="{FB52C5BC-C6E7-4D9D-A03F-9D71EF5DC039}" srcOrd="0" destOrd="0" presId="urn:microsoft.com/office/officeart/2005/8/layout/chevron2"/>
    <dgm:cxn modelId="{1FCADC5A-15B1-4799-A03A-F21E157A9CA5}" type="presParOf" srcId="{FB52C5BC-C6E7-4D9D-A03F-9D71EF5DC039}" destId="{1EC60568-C8F9-448B-B536-0B0817253634}" srcOrd="0" destOrd="0" presId="urn:microsoft.com/office/officeart/2005/8/layout/chevron2"/>
    <dgm:cxn modelId="{537B9993-A007-4BBB-8602-6D7F67A01D75}" type="presParOf" srcId="{1EC60568-C8F9-448B-B536-0B0817253634}" destId="{E2B68BD0-E029-4F02-B63D-F3DAF9513D7C}" srcOrd="0" destOrd="0" presId="urn:microsoft.com/office/officeart/2005/8/layout/chevron2"/>
    <dgm:cxn modelId="{8621A01A-7F83-42F4-8EF4-796B23E49C31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8B36CF83-A406-4F4B-8714-776CDBABBAB9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FA9C6CB9-7167-4D44-B8CA-18FCE0528C7C}" type="presOf" srcId="{4B4F0A5E-6AF3-418E-8F5E-8C73E28BAFEE}" destId="{E2B68BD0-E029-4F02-B63D-F3DAF9513D7C}" srcOrd="0" destOrd="0" presId="urn:microsoft.com/office/officeart/2005/8/layout/chevron2"/>
    <dgm:cxn modelId="{28DDC5ED-0684-4F05-8364-C4F2430E93C1}" type="presOf" srcId="{93D180C0-4B4C-4527-A877-88887773D9F9}" destId="{BDA9D58C-BECA-4698-B8D0-66FA30DD8662}" srcOrd="0" destOrd="0" presId="urn:microsoft.com/office/officeart/2005/8/layout/chevron2"/>
    <dgm:cxn modelId="{0632C48B-29E0-419D-A0CE-4685504F7BC1}" type="presParOf" srcId="{FB52C5BC-C6E7-4D9D-A03F-9D71EF5DC039}" destId="{1EC60568-C8F9-448B-B536-0B0817253634}" srcOrd="0" destOrd="0" presId="urn:microsoft.com/office/officeart/2005/8/layout/chevron2"/>
    <dgm:cxn modelId="{9ACD53E3-E0D7-4C4C-B94A-62D973475EF4}" type="presParOf" srcId="{1EC60568-C8F9-448B-B536-0B0817253634}" destId="{E2B68BD0-E029-4F02-B63D-F3DAF9513D7C}" srcOrd="0" destOrd="0" presId="urn:microsoft.com/office/officeart/2005/8/layout/chevron2"/>
    <dgm:cxn modelId="{18E5E70A-9348-44F9-81B8-60D6B6D998A8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3FE2FAE-9678-4B8F-97A9-944204BFA2C8}" type="presOf" srcId="{9DE40FDA-5E8C-4C15-9730-C37DE0083B29}" destId="{FB52C5BC-C6E7-4D9D-A03F-9D71EF5DC039}" srcOrd="0" destOrd="0" presId="urn:microsoft.com/office/officeart/2005/8/layout/chevron2"/>
    <dgm:cxn modelId="{230714D0-30E6-43FD-8D44-8005468E70FE}" type="presOf" srcId="{93D180C0-4B4C-4527-A877-88887773D9F9}" destId="{BDA9D58C-BECA-4698-B8D0-66FA30DD8662}" srcOrd="0" destOrd="0" presId="urn:microsoft.com/office/officeart/2005/8/layout/chevron2"/>
    <dgm:cxn modelId="{7575A7FC-18AB-4975-9B4C-70A41C783515}" type="presOf" srcId="{4B4F0A5E-6AF3-418E-8F5E-8C73E28BAFEE}" destId="{E2B68BD0-E029-4F02-B63D-F3DAF9513D7C}" srcOrd="0" destOrd="0" presId="urn:microsoft.com/office/officeart/2005/8/layout/chevron2"/>
    <dgm:cxn modelId="{1E9916BF-8091-4166-9DB5-79DA44D7CB07}" type="presParOf" srcId="{FB52C5BC-C6E7-4D9D-A03F-9D71EF5DC039}" destId="{1EC60568-C8F9-448B-B536-0B0817253634}" srcOrd="0" destOrd="0" presId="urn:microsoft.com/office/officeart/2005/8/layout/chevron2"/>
    <dgm:cxn modelId="{0C881DB1-E00F-495D-AB3B-EF945257CD04}" type="presParOf" srcId="{1EC60568-C8F9-448B-B536-0B0817253634}" destId="{E2B68BD0-E029-4F02-B63D-F3DAF9513D7C}" srcOrd="0" destOrd="0" presId="urn:microsoft.com/office/officeart/2005/8/layout/chevron2"/>
    <dgm:cxn modelId="{011876EB-7C0D-4686-9A17-099418B86C2E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38F6EC06-6F69-44C0-B31F-4EF6C9501316}" type="presOf" srcId="{4B4F0A5E-6AF3-418E-8F5E-8C73E28BAFEE}" destId="{E2B68BD0-E029-4F02-B63D-F3DAF9513D7C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F9BE1D94-F687-47CA-BD69-6FE1DCA1FDAF}" type="presOf" srcId="{9DE40FDA-5E8C-4C15-9730-C37DE0083B29}" destId="{FB52C5BC-C6E7-4D9D-A03F-9D71EF5DC039}" srcOrd="0" destOrd="0" presId="urn:microsoft.com/office/officeart/2005/8/layout/chevron2"/>
    <dgm:cxn modelId="{ABF9EFD6-7130-49AF-BC69-38458919B700}" type="presOf" srcId="{93D180C0-4B4C-4527-A877-88887773D9F9}" destId="{BDA9D58C-BECA-4698-B8D0-66FA30DD8662}" srcOrd="0" destOrd="0" presId="urn:microsoft.com/office/officeart/2005/8/layout/chevron2"/>
    <dgm:cxn modelId="{6F905234-0CFB-4405-935E-27AE718618A8}" type="presParOf" srcId="{FB52C5BC-C6E7-4D9D-A03F-9D71EF5DC039}" destId="{1EC60568-C8F9-448B-B536-0B0817253634}" srcOrd="0" destOrd="0" presId="urn:microsoft.com/office/officeart/2005/8/layout/chevron2"/>
    <dgm:cxn modelId="{1F780114-8E79-4805-9921-9F4519F74F4F}" type="presParOf" srcId="{1EC60568-C8F9-448B-B536-0B0817253634}" destId="{E2B68BD0-E029-4F02-B63D-F3DAF9513D7C}" srcOrd="0" destOrd="0" presId="urn:microsoft.com/office/officeart/2005/8/layout/chevron2"/>
    <dgm:cxn modelId="{F3F8568F-56BA-4CEF-9EB7-9063107ACAF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6E39EC05-561E-4C14-AD42-672FFCC4D689}" type="presOf" srcId="{9DE40FDA-5E8C-4C15-9730-C37DE0083B29}" destId="{FB52C5BC-C6E7-4D9D-A03F-9D71EF5DC039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310CC72B-4C55-4AFF-8BEB-42BAB4E8A43C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707ACA8C-F2B0-4078-A1C8-CA8230961BD2}" type="presOf" srcId="{4B4F0A5E-6AF3-418E-8F5E-8C73E28BAFEE}" destId="{E2B68BD0-E029-4F02-B63D-F3DAF9513D7C}" srcOrd="0" destOrd="0" presId="urn:microsoft.com/office/officeart/2005/8/layout/chevron2"/>
    <dgm:cxn modelId="{941BBBDB-1EC0-42E7-9F9C-1C00D27D5201}" type="presParOf" srcId="{FB52C5BC-C6E7-4D9D-A03F-9D71EF5DC039}" destId="{1EC60568-C8F9-448B-B536-0B0817253634}" srcOrd="0" destOrd="0" presId="urn:microsoft.com/office/officeart/2005/8/layout/chevron2"/>
    <dgm:cxn modelId="{3A3CA136-E04F-4DC5-974B-5DC8BB05F64F}" type="presParOf" srcId="{1EC60568-C8F9-448B-B536-0B0817253634}" destId="{E2B68BD0-E029-4F02-B63D-F3DAF9513D7C}" srcOrd="0" destOrd="0" presId="urn:microsoft.com/office/officeart/2005/8/layout/chevron2"/>
    <dgm:cxn modelId="{FF32F259-26D7-4DE6-B639-D52620C2E92A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ACFFE73A-DD82-444B-93D6-24EEAC31D5C3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80844C8-C6BB-4443-A4E1-80BFD5FE2926}" type="presOf" srcId="{93D180C0-4B4C-4527-A877-88887773D9F9}" destId="{BDA9D58C-BECA-4698-B8D0-66FA30DD8662}" srcOrd="0" destOrd="0" presId="urn:microsoft.com/office/officeart/2005/8/layout/chevron2"/>
    <dgm:cxn modelId="{0744E2CD-8BDA-4C69-A782-D192A90637D5}" type="presOf" srcId="{4B4F0A5E-6AF3-418E-8F5E-8C73E28BAFEE}" destId="{E2B68BD0-E029-4F02-B63D-F3DAF9513D7C}" srcOrd="0" destOrd="0" presId="urn:microsoft.com/office/officeart/2005/8/layout/chevron2"/>
    <dgm:cxn modelId="{4B7E25E7-9808-4243-B60B-71A56B40B0D6}" type="presParOf" srcId="{FB52C5BC-C6E7-4D9D-A03F-9D71EF5DC039}" destId="{1EC60568-C8F9-448B-B536-0B0817253634}" srcOrd="0" destOrd="0" presId="urn:microsoft.com/office/officeart/2005/8/layout/chevron2"/>
    <dgm:cxn modelId="{B7D00324-FE95-47F6-AF99-8595AC0F8CB3}" type="presParOf" srcId="{1EC60568-C8F9-448B-B536-0B0817253634}" destId="{E2B68BD0-E029-4F02-B63D-F3DAF9513D7C}" srcOrd="0" destOrd="0" presId="urn:microsoft.com/office/officeart/2005/8/layout/chevron2"/>
    <dgm:cxn modelId="{376EAD35-E35C-4556-9AD2-ED4E7BB168E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78278C66-C839-4BFA-9712-D16A8DFB3AC9}" type="presOf" srcId="{9DE40FDA-5E8C-4C15-9730-C37DE0083B29}" destId="{FB52C5BC-C6E7-4D9D-A03F-9D71EF5DC039}" srcOrd="0" destOrd="0" presId="urn:microsoft.com/office/officeart/2005/8/layout/chevron2"/>
    <dgm:cxn modelId="{CC60BC76-D6E6-420F-B123-FAFB11384895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A457C49A-FF04-40E3-BC4F-791512322A88}" type="presOf" srcId="{4B4F0A5E-6AF3-418E-8F5E-8C73E28BAFEE}" destId="{E2B68BD0-E029-4F02-B63D-F3DAF9513D7C}" srcOrd="0" destOrd="0" presId="urn:microsoft.com/office/officeart/2005/8/layout/chevron2"/>
    <dgm:cxn modelId="{6743B394-5B80-4673-838A-3A87F3338B0F}" type="presParOf" srcId="{FB52C5BC-C6E7-4D9D-A03F-9D71EF5DC039}" destId="{1EC60568-C8F9-448B-B536-0B0817253634}" srcOrd="0" destOrd="0" presId="urn:microsoft.com/office/officeart/2005/8/layout/chevron2"/>
    <dgm:cxn modelId="{EEC7ED36-F062-4C8C-BD84-71614C2FB2F9}" type="presParOf" srcId="{1EC60568-C8F9-448B-B536-0B0817253634}" destId="{E2B68BD0-E029-4F02-B63D-F3DAF9513D7C}" srcOrd="0" destOrd="0" presId="urn:microsoft.com/office/officeart/2005/8/layout/chevron2"/>
    <dgm:cxn modelId="{7997BFCB-71D2-45E4-B22C-4E0A3D7CC99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333CD812-1620-42BD-8568-1D7021A92D3F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4886C496-295C-4610-8203-D7B76F39DCEA}" type="presOf" srcId="{4B4F0A5E-6AF3-418E-8F5E-8C73E28BAFEE}" destId="{E2B68BD0-E029-4F02-B63D-F3DAF9513D7C}" srcOrd="0" destOrd="0" presId="urn:microsoft.com/office/officeart/2005/8/layout/chevron2"/>
    <dgm:cxn modelId="{91E6CFE3-43F3-4C6D-9426-0335BFC759CB}" type="presOf" srcId="{9DE40FDA-5E8C-4C15-9730-C37DE0083B29}" destId="{FB52C5BC-C6E7-4D9D-A03F-9D71EF5DC039}" srcOrd="0" destOrd="0" presId="urn:microsoft.com/office/officeart/2005/8/layout/chevron2"/>
    <dgm:cxn modelId="{3E394123-BD96-4D6B-BC06-B263CB726E67}" type="presParOf" srcId="{FB52C5BC-C6E7-4D9D-A03F-9D71EF5DC039}" destId="{1EC60568-C8F9-448B-B536-0B0817253634}" srcOrd="0" destOrd="0" presId="urn:microsoft.com/office/officeart/2005/8/layout/chevron2"/>
    <dgm:cxn modelId="{EC2508EC-E02E-4A83-8DA7-44ACAE9F53F1}" type="presParOf" srcId="{1EC60568-C8F9-448B-B536-0B0817253634}" destId="{E2B68BD0-E029-4F02-B63D-F3DAF9513D7C}" srcOrd="0" destOrd="0" presId="urn:microsoft.com/office/officeart/2005/8/layout/chevron2"/>
    <dgm:cxn modelId="{42EA89C6-292A-442B-99A2-C985059AE26A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2A58C10-8C9D-4682-A037-992AAA6FBA3A}" type="presOf" srcId="{9DE40FDA-5E8C-4C15-9730-C37DE0083B29}" destId="{FB52C5BC-C6E7-4D9D-A03F-9D71EF5DC039}" srcOrd="0" destOrd="0" presId="urn:microsoft.com/office/officeart/2005/8/layout/chevron2"/>
    <dgm:cxn modelId="{6FBB565C-E32E-4B35-9750-D34B510CC39E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EEC10AD2-98A5-499B-973A-BD5977F58E9D}" type="presOf" srcId="{93D180C0-4B4C-4527-A877-88887773D9F9}" destId="{BDA9D58C-BECA-4698-B8D0-66FA30DD8662}" srcOrd="0" destOrd="0" presId="urn:microsoft.com/office/officeart/2005/8/layout/chevron2"/>
    <dgm:cxn modelId="{C8225657-9C2F-44CE-B9B1-CD59C138C702}" type="presParOf" srcId="{FB52C5BC-C6E7-4D9D-A03F-9D71EF5DC039}" destId="{1EC60568-C8F9-448B-B536-0B0817253634}" srcOrd="0" destOrd="0" presId="urn:microsoft.com/office/officeart/2005/8/layout/chevron2"/>
    <dgm:cxn modelId="{7E1D494C-9485-46AF-8957-8A78DF824E82}" type="presParOf" srcId="{1EC60568-C8F9-448B-B536-0B0817253634}" destId="{E2B68BD0-E029-4F02-B63D-F3DAF9513D7C}" srcOrd="0" destOrd="0" presId="urn:microsoft.com/office/officeart/2005/8/layout/chevron2"/>
    <dgm:cxn modelId="{0594421C-BF89-42FF-8B01-1F226E1FF633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06B3D18-8015-43D9-B94A-73ED74DFA227}" type="presOf" srcId="{4B4F0A5E-6AF3-418E-8F5E-8C73E28BAFEE}" destId="{E2B68BD0-E029-4F02-B63D-F3DAF9513D7C}" srcOrd="0" destOrd="0" presId="urn:microsoft.com/office/officeart/2005/8/layout/chevron2"/>
    <dgm:cxn modelId="{612E0D7E-AEBE-43ED-9A67-9105936F4A71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F310CEBC-85A3-443E-BFE8-51778C9E2E40}" type="presOf" srcId="{9DE40FDA-5E8C-4C15-9730-C37DE0083B29}" destId="{FB52C5BC-C6E7-4D9D-A03F-9D71EF5DC039}" srcOrd="0" destOrd="0" presId="urn:microsoft.com/office/officeart/2005/8/layout/chevron2"/>
    <dgm:cxn modelId="{5F887C13-D410-4557-98DB-97E9B87553E3}" type="presParOf" srcId="{FB52C5BC-C6E7-4D9D-A03F-9D71EF5DC039}" destId="{1EC60568-C8F9-448B-B536-0B0817253634}" srcOrd="0" destOrd="0" presId="urn:microsoft.com/office/officeart/2005/8/layout/chevron2"/>
    <dgm:cxn modelId="{547395B8-A2CC-403A-B755-7C35108D59F9}" type="presParOf" srcId="{1EC60568-C8F9-448B-B536-0B0817253634}" destId="{E2B68BD0-E029-4F02-B63D-F3DAF9513D7C}" srcOrd="0" destOrd="0" presId="urn:microsoft.com/office/officeart/2005/8/layout/chevron2"/>
    <dgm:cxn modelId="{ADF9325C-6937-4429-9D13-37BC56A3A4FD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9766EE05-506A-4AFD-89C1-A06299499E35}" type="presOf" srcId="{9DE40FDA-5E8C-4C15-9730-C37DE0083B29}" destId="{FB52C5BC-C6E7-4D9D-A03F-9D71EF5DC039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45EDC791-ABC2-44AA-BC75-7CE7BCF8EBE6}" type="presOf" srcId="{93D180C0-4B4C-4527-A877-88887773D9F9}" destId="{BDA9D58C-BECA-4698-B8D0-66FA30DD8662}" srcOrd="0" destOrd="0" presId="urn:microsoft.com/office/officeart/2005/8/layout/chevron2"/>
    <dgm:cxn modelId="{DFAF05E9-138A-4011-8B03-FCBDCD785671}" type="presOf" srcId="{4B4F0A5E-6AF3-418E-8F5E-8C73E28BAFEE}" destId="{E2B68BD0-E029-4F02-B63D-F3DAF9513D7C}" srcOrd="0" destOrd="0" presId="urn:microsoft.com/office/officeart/2005/8/layout/chevron2"/>
    <dgm:cxn modelId="{BBAA51E3-4A4D-41D7-AF18-92C3223A7464}" type="presParOf" srcId="{FB52C5BC-C6E7-4D9D-A03F-9D71EF5DC039}" destId="{1EC60568-C8F9-448B-B536-0B0817253634}" srcOrd="0" destOrd="0" presId="urn:microsoft.com/office/officeart/2005/8/layout/chevron2"/>
    <dgm:cxn modelId="{5264C05B-3F34-4B6C-93DF-145886E57300}" type="presParOf" srcId="{1EC60568-C8F9-448B-B536-0B0817253634}" destId="{E2B68BD0-E029-4F02-B63D-F3DAF9513D7C}" srcOrd="0" destOrd="0" presId="urn:microsoft.com/office/officeart/2005/8/layout/chevron2"/>
    <dgm:cxn modelId="{24EC6F21-10CE-4B2C-B038-7CDE9492436E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4BC2672D-B132-44B9-902C-6013E7D7619C}" type="presOf" srcId="{93D180C0-4B4C-4527-A877-88887773D9F9}" destId="{BDA9D58C-BECA-4698-B8D0-66FA30DD8662}" srcOrd="0" destOrd="0" presId="urn:microsoft.com/office/officeart/2005/8/layout/chevron2"/>
    <dgm:cxn modelId="{0F62B261-9A37-4FEE-91A9-58777708391C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76408F6-D687-443C-B1B3-A5F1D8E6E2AA}" type="presOf" srcId="{9DE40FDA-5E8C-4C15-9730-C37DE0083B29}" destId="{FB52C5BC-C6E7-4D9D-A03F-9D71EF5DC039}" srcOrd="0" destOrd="0" presId="urn:microsoft.com/office/officeart/2005/8/layout/chevron2"/>
    <dgm:cxn modelId="{F14E8027-E396-434C-AFC3-FFFF28B81F61}" type="presParOf" srcId="{FB52C5BC-C6E7-4D9D-A03F-9D71EF5DC039}" destId="{1EC60568-C8F9-448B-B536-0B0817253634}" srcOrd="0" destOrd="0" presId="urn:microsoft.com/office/officeart/2005/8/layout/chevron2"/>
    <dgm:cxn modelId="{21FF8E8B-644C-4BE4-B94A-C5C2279B1E65}" type="presParOf" srcId="{1EC60568-C8F9-448B-B536-0B0817253634}" destId="{E2B68BD0-E029-4F02-B63D-F3DAF9513D7C}" srcOrd="0" destOrd="0" presId="urn:microsoft.com/office/officeart/2005/8/layout/chevron2"/>
    <dgm:cxn modelId="{C55C9CDA-E4DC-4031-BE83-CE298604FD58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2DEB431B-1DFE-4FF3-B644-E3750795F97D}" type="presOf" srcId="{9DE40FDA-5E8C-4C15-9730-C37DE0083B29}" destId="{FB52C5BC-C6E7-4D9D-A03F-9D71EF5DC039}" srcOrd="0" destOrd="0" presId="urn:microsoft.com/office/officeart/2005/8/layout/chevron2"/>
    <dgm:cxn modelId="{4A25B478-5BE5-431E-BFB7-578123A9233D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57971997-CA0C-4366-8F8E-528B1E2966E2}" type="presOf" srcId="{4B4F0A5E-6AF3-418E-8F5E-8C73E28BAFEE}" destId="{E2B68BD0-E029-4F02-B63D-F3DAF9513D7C}" srcOrd="0" destOrd="0" presId="urn:microsoft.com/office/officeart/2005/8/layout/chevron2"/>
    <dgm:cxn modelId="{14D35756-F965-4E51-A7E0-6C453BAE96D5}" type="presParOf" srcId="{FB52C5BC-C6E7-4D9D-A03F-9D71EF5DC039}" destId="{1EC60568-C8F9-448B-B536-0B0817253634}" srcOrd="0" destOrd="0" presId="urn:microsoft.com/office/officeart/2005/8/layout/chevron2"/>
    <dgm:cxn modelId="{5F68BB5B-D846-4E4E-9A90-DE339CA56C65}" type="presParOf" srcId="{1EC60568-C8F9-448B-B536-0B0817253634}" destId="{E2B68BD0-E029-4F02-B63D-F3DAF9513D7C}" srcOrd="0" destOrd="0" presId="urn:microsoft.com/office/officeart/2005/8/layout/chevron2"/>
    <dgm:cxn modelId="{6E929BF8-B403-4BEC-A377-566048C1D271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3EA2300D-4D6D-4C89-BE64-870578CA007E}" type="presOf" srcId="{9DE40FDA-5E8C-4C15-9730-C37DE0083B29}" destId="{FB52C5BC-C6E7-4D9D-A03F-9D71EF5DC039}" srcOrd="0" destOrd="0" presId="urn:microsoft.com/office/officeart/2005/8/layout/chevron2"/>
    <dgm:cxn modelId="{CC431816-7887-46B9-85E1-3165AF803F8E}" type="presOf" srcId="{4B4F0A5E-6AF3-418E-8F5E-8C73E28BAFEE}" destId="{E2B68BD0-E029-4F02-B63D-F3DAF9513D7C}" srcOrd="0" destOrd="0" presId="urn:microsoft.com/office/officeart/2005/8/layout/chevron2"/>
    <dgm:cxn modelId="{48AD7C72-1CFA-4A8F-ADEB-851C71A52C5B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C08AE92D-DF6C-40C8-BDAE-34153ADF6FA0}" type="presParOf" srcId="{FB52C5BC-C6E7-4D9D-A03F-9D71EF5DC039}" destId="{1EC60568-C8F9-448B-B536-0B0817253634}" srcOrd="0" destOrd="0" presId="urn:microsoft.com/office/officeart/2005/8/layout/chevron2"/>
    <dgm:cxn modelId="{47D6016F-B720-44B9-A079-9DE62BB64E3E}" type="presParOf" srcId="{1EC60568-C8F9-448B-B536-0B0817253634}" destId="{E2B68BD0-E029-4F02-B63D-F3DAF9513D7C}" srcOrd="0" destOrd="0" presId="urn:microsoft.com/office/officeart/2005/8/layout/chevron2"/>
    <dgm:cxn modelId="{E4C6F807-23F9-4513-A4DB-B214D4F0DE59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1033A209-F972-4C1E-8585-2B973FD46A64}" type="presOf" srcId="{9DE40FDA-5E8C-4C15-9730-C37DE0083B29}" destId="{FB52C5BC-C6E7-4D9D-A03F-9D71EF5DC039}" srcOrd="0" destOrd="0" presId="urn:microsoft.com/office/officeart/2005/8/layout/chevron2"/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E134169-3AD8-4E81-B0E5-BEC60D83279C}" type="presOf" srcId="{4B4F0A5E-6AF3-418E-8F5E-8C73E28BAFEE}" destId="{E2B68BD0-E029-4F02-B63D-F3DAF9513D7C}" srcOrd="0" destOrd="0" presId="urn:microsoft.com/office/officeart/2005/8/layout/chevron2"/>
    <dgm:cxn modelId="{7BD9696A-DD0F-472E-9F61-5187D7F464E0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38D66E2E-C520-41D8-B42C-F47A5FE5363A}" type="presParOf" srcId="{FB52C5BC-C6E7-4D9D-A03F-9D71EF5DC039}" destId="{1EC60568-C8F9-448B-B536-0B0817253634}" srcOrd="0" destOrd="0" presId="urn:microsoft.com/office/officeart/2005/8/layout/chevron2"/>
    <dgm:cxn modelId="{01F239C6-4C7D-442B-991D-2802E4AAD8EA}" type="presParOf" srcId="{1EC60568-C8F9-448B-B536-0B0817253634}" destId="{E2B68BD0-E029-4F02-B63D-F3DAF9513D7C}" srcOrd="0" destOrd="0" presId="urn:microsoft.com/office/officeart/2005/8/layout/chevron2"/>
    <dgm:cxn modelId="{9E46F777-838D-4D46-A15E-40F0637B93DF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C508145E-1F7A-49A8-A352-CC573A31DB79}" type="presOf" srcId="{9DE40FDA-5E8C-4C15-9730-C37DE0083B29}" destId="{FB52C5BC-C6E7-4D9D-A03F-9D71EF5DC039}" srcOrd="0" destOrd="0" presId="urn:microsoft.com/office/officeart/2005/8/layout/chevron2"/>
    <dgm:cxn modelId="{F3CC5968-09AE-4834-A3DA-28B6771F269C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669410C6-A118-4AE2-843F-FFD525D5A745}" type="presOf" srcId="{4B4F0A5E-6AF3-418E-8F5E-8C73E28BAFEE}" destId="{E2B68BD0-E029-4F02-B63D-F3DAF9513D7C}" srcOrd="0" destOrd="0" presId="urn:microsoft.com/office/officeart/2005/8/layout/chevron2"/>
    <dgm:cxn modelId="{A274B0CD-F046-4120-965B-F0B16469C4AA}" type="presParOf" srcId="{FB52C5BC-C6E7-4D9D-A03F-9D71EF5DC039}" destId="{1EC60568-C8F9-448B-B536-0B0817253634}" srcOrd="0" destOrd="0" presId="urn:microsoft.com/office/officeart/2005/8/layout/chevron2"/>
    <dgm:cxn modelId="{68B7899E-3359-4B7E-95D3-654464878C76}" type="presParOf" srcId="{1EC60568-C8F9-448B-B536-0B0817253634}" destId="{E2B68BD0-E029-4F02-B63D-F3DAF9513D7C}" srcOrd="0" destOrd="0" presId="urn:microsoft.com/office/officeart/2005/8/layout/chevron2"/>
    <dgm:cxn modelId="{09B90ABD-9554-4890-B715-6F30E35D65A9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5FD25415-DB79-443A-84ED-E237B714CE69}" type="presOf" srcId="{9DE40FDA-5E8C-4C15-9730-C37DE0083B29}" destId="{FB52C5BC-C6E7-4D9D-A03F-9D71EF5DC039}" srcOrd="0" destOrd="0" presId="urn:microsoft.com/office/officeart/2005/8/layout/chevron2"/>
    <dgm:cxn modelId="{6FC65422-77E7-44AB-A9F1-27272A8E2D79}" type="presOf" srcId="{93D180C0-4B4C-4527-A877-88887773D9F9}" destId="{BDA9D58C-BECA-4698-B8D0-66FA30DD8662}" srcOrd="0" destOrd="0" presId="urn:microsoft.com/office/officeart/2005/8/layout/chevron2"/>
    <dgm:cxn modelId="{AB769C4B-EA17-4AD3-958D-91691248A80E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BC631D94-7270-4EA6-87B9-B40CF6B22435}" type="presParOf" srcId="{FB52C5BC-C6E7-4D9D-A03F-9D71EF5DC039}" destId="{1EC60568-C8F9-448B-B536-0B0817253634}" srcOrd="0" destOrd="0" presId="urn:microsoft.com/office/officeart/2005/8/layout/chevron2"/>
    <dgm:cxn modelId="{940C409C-1CFA-425F-ADDD-352F3D3C412B}" type="presParOf" srcId="{1EC60568-C8F9-448B-B536-0B0817253634}" destId="{E2B68BD0-E029-4F02-B63D-F3DAF9513D7C}" srcOrd="0" destOrd="0" presId="urn:microsoft.com/office/officeart/2005/8/layout/chevron2"/>
    <dgm:cxn modelId="{61768518-AC9D-4064-8B44-9AEB3808EA6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8D683241-7B75-490B-ABA7-F9D6054FD9E7}" type="presOf" srcId="{9DE40FDA-5E8C-4C15-9730-C37DE0083B29}" destId="{FB52C5BC-C6E7-4D9D-A03F-9D71EF5DC039}" srcOrd="0" destOrd="0" presId="urn:microsoft.com/office/officeart/2005/8/layout/chevron2"/>
    <dgm:cxn modelId="{745C4B4C-99A5-41B5-B2F0-A564A68EBCE4}" type="presOf" srcId="{4B4F0A5E-6AF3-418E-8F5E-8C73E28BAFEE}" destId="{E2B68BD0-E029-4F02-B63D-F3DAF9513D7C}" srcOrd="0" destOrd="0" presId="urn:microsoft.com/office/officeart/2005/8/layout/chevron2"/>
    <dgm:cxn modelId="{E7911A54-4889-43EF-A41E-6377D0C0152E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4D277E51-172D-4F71-B1F3-AC1DDAD79D79}" type="presParOf" srcId="{FB52C5BC-C6E7-4D9D-A03F-9D71EF5DC039}" destId="{1EC60568-C8F9-448B-B536-0B0817253634}" srcOrd="0" destOrd="0" presId="urn:microsoft.com/office/officeart/2005/8/layout/chevron2"/>
    <dgm:cxn modelId="{19B2E549-AAAE-4749-BEBC-4840B40EB0D2}" type="presParOf" srcId="{1EC60568-C8F9-448B-B536-0B0817253634}" destId="{E2B68BD0-E029-4F02-B63D-F3DAF9513D7C}" srcOrd="0" destOrd="0" presId="urn:microsoft.com/office/officeart/2005/8/layout/chevron2"/>
    <dgm:cxn modelId="{1C12CB06-682D-4C3A-8F10-D1AA0AB18C9D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2D55CD50-29D2-40AA-9E64-3AFD568A89BC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36AD34A9-A5B0-4951-ABC2-F22FEAFC7AF9}" type="presOf" srcId="{4B4F0A5E-6AF3-418E-8F5E-8C73E28BAFEE}" destId="{E2B68BD0-E029-4F02-B63D-F3DAF9513D7C}" srcOrd="0" destOrd="0" presId="urn:microsoft.com/office/officeart/2005/8/layout/chevron2"/>
    <dgm:cxn modelId="{743AC7D2-3BDE-4631-9BDC-430361AAF21A}" type="presOf" srcId="{9DE40FDA-5E8C-4C15-9730-C37DE0083B29}" destId="{FB52C5BC-C6E7-4D9D-A03F-9D71EF5DC039}" srcOrd="0" destOrd="0" presId="urn:microsoft.com/office/officeart/2005/8/layout/chevron2"/>
    <dgm:cxn modelId="{B9293A6F-C5CB-41C8-A03D-058848F51826}" type="presParOf" srcId="{FB52C5BC-C6E7-4D9D-A03F-9D71EF5DC039}" destId="{1EC60568-C8F9-448B-B536-0B0817253634}" srcOrd="0" destOrd="0" presId="urn:microsoft.com/office/officeart/2005/8/layout/chevron2"/>
    <dgm:cxn modelId="{A822D779-1A18-4237-ABE3-C5342B331839}" type="presParOf" srcId="{1EC60568-C8F9-448B-B536-0B0817253634}" destId="{E2B68BD0-E029-4F02-B63D-F3DAF9513D7C}" srcOrd="0" destOrd="0" presId="urn:microsoft.com/office/officeart/2005/8/layout/chevron2"/>
    <dgm:cxn modelId="{E87F7236-9384-48FE-8B24-C5BED704E67F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Minhas Despesas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F08C8655-10E4-4032-86A4-F330F9D53A56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4FC27BB-6227-4EB4-A1A2-1FFEE0FDF595}" type="presOf" srcId="{93D180C0-4B4C-4527-A877-88887773D9F9}" destId="{BDA9D58C-BECA-4698-B8D0-66FA30DD8662}" srcOrd="0" destOrd="0" presId="urn:microsoft.com/office/officeart/2005/8/layout/chevron2"/>
    <dgm:cxn modelId="{FC6918DD-725B-4F27-A90A-594CD6D8D008}" type="presOf" srcId="{9DE40FDA-5E8C-4C15-9730-C37DE0083B29}" destId="{FB52C5BC-C6E7-4D9D-A03F-9D71EF5DC039}" srcOrd="0" destOrd="0" presId="urn:microsoft.com/office/officeart/2005/8/layout/chevron2"/>
    <dgm:cxn modelId="{D6331656-B3BF-4A58-9E12-5C955D8471DC}" type="presParOf" srcId="{FB52C5BC-C6E7-4D9D-A03F-9D71EF5DC039}" destId="{1EC60568-C8F9-448B-B536-0B0817253634}" srcOrd="0" destOrd="0" presId="urn:microsoft.com/office/officeart/2005/8/layout/chevron2"/>
    <dgm:cxn modelId="{13B7B918-D077-429B-B7FE-BA41C632CF21}" type="presParOf" srcId="{1EC60568-C8F9-448B-B536-0B0817253634}" destId="{E2B68BD0-E029-4F02-B63D-F3DAF9513D7C}" srcOrd="0" destOrd="0" presId="urn:microsoft.com/office/officeart/2005/8/layout/chevron2"/>
    <dgm:cxn modelId="{48723092-AA6E-4C36-AC49-90EFC81F6F05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255183B-85E9-4AA4-9FC8-F81DA640C9D4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0F142599-BD0B-4310-850C-EF50DB64E02F}" type="presOf" srcId="{93D180C0-4B4C-4527-A877-88887773D9F9}" destId="{BDA9D58C-BECA-4698-B8D0-66FA30DD8662}" srcOrd="0" destOrd="0" presId="urn:microsoft.com/office/officeart/2005/8/layout/chevron2"/>
    <dgm:cxn modelId="{F9A9E3CB-D7DE-4C63-ADD9-11A2D6C41F1D}" type="presOf" srcId="{4B4F0A5E-6AF3-418E-8F5E-8C73E28BAFEE}" destId="{E2B68BD0-E029-4F02-B63D-F3DAF9513D7C}" srcOrd="0" destOrd="0" presId="urn:microsoft.com/office/officeart/2005/8/layout/chevron2"/>
    <dgm:cxn modelId="{DF7C8020-AEAE-4A8A-AFBC-799133A0B1AF}" type="presParOf" srcId="{FB52C5BC-C6E7-4D9D-A03F-9D71EF5DC039}" destId="{1EC60568-C8F9-448B-B536-0B0817253634}" srcOrd="0" destOrd="0" presId="urn:microsoft.com/office/officeart/2005/8/layout/chevron2"/>
    <dgm:cxn modelId="{B4AE6EF0-8FE1-43E1-A645-069DF3B3DC53}" type="presParOf" srcId="{1EC60568-C8F9-448B-B536-0B0817253634}" destId="{E2B68BD0-E029-4F02-B63D-F3DAF9513D7C}" srcOrd="0" destOrd="0" presId="urn:microsoft.com/office/officeart/2005/8/layout/chevron2"/>
    <dgm:cxn modelId="{6D658D9D-053F-4AF5-B78C-235A2D522672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Fluxo de Caixa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ED68FD51-E915-4381-B039-55EA6F168960}" type="presOf" srcId="{93D180C0-4B4C-4527-A877-88887773D9F9}" destId="{BDA9D58C-BECA-4698-B8D0-66FA30DD8662}" srcOrd="0" destOrd="0" presId="urn:microsoft.com/office/officeart/2005/8/layout/chevron2"/>
    <dgm:cxn modelId="{D395FA77-D054-4F81-820D-E2CD15429603}" type="presOf" srcId="{9DE40FDA-5E8C-4C15-9730-C37DE0083B29}" destId="{FB52C5BC-C6E7-4D9D-A03F-9D71EF5DC039}" srcOrd="0" destOrd="0" presId="urn:microsoft.com/office/officeart/2005/8/layout/chevron2"/>
    <dgm:cxn modelId="{859CEF78-7959-4AE0-8153-11A8E19B78C0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AD05A92A-5DD9-48FF-B3EF-DF6B119EC92E}" type="presParOf" srcId="{FB52C5BC-C6E7-4D9D-A03F-9D71EF5DC039}" destId="{1EC60568-C8F9-448B-B536-0B0817253634}" srcOrd="0" destOrd="0" presId="urn:microsoft.com/office/officeart/2005/8/layout/chevron2"/>
    <dgm:cxn modelId="{A14EA2ED-2D14-42CC-AF43-8442083B8CFD}" type="presParOf" srcId="{1EC60568-C8F9-448B-B536-0B0817253634}" destId="{E2B68BD0-E029-4F02-B63D-F3DAF9513D7C}" srcOrd="0" destOrd="0" presId="urn:microsoft.com/office/officeart/2005/8/layout/chevron2"/>
    <dgm:cxn modelId="{62130F36-2324-4D02-BE23-68A3E49925BD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Meu Patrimônio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89FDB697-2383-4FD8-87DA-E2B5D3738A82}" type="presOf" srcId="{4B4F0A5E-6AF3-418E-8F5E-8C73E28BAFEE}" destId="{E2B68BD0-E029-4F02-B63D-F3DAF9513D7C}" srcOrd="0" destOrd="0" presId="urn:microsoft.com/office/officeart/2005/8/layout/chevron2"/>
    <dgm:cxn modelId="{54727AD8-6EF1-4A51-89A3-8039094F3A23}" type="presOf" srcId="{9DE40FDA-5E8C-4C15-9730-C37DE0083B29}" destId="{FB52C5BC-C6E7-4D9D-A03F-9D71EF5DC039}" srcOrd="0" destOrd="0" presId="urn:microsoft.com/office/officeart/2005/8/layout/chevron2"/>
    <dgm:cxn modelId="{10B4A3D8-F861-4C3C-B194-0F94A5E352F5}" type="presOf" srcId="{93D180C0-4B4C-4527-A877-88887773D9F9}" destId="{BDA9D58C-BECA-4698-B8D0-66FA30DD8662}" srcOrd="0" destOrd="0" presId="urn:microsoft.com/office/officeart/2005/8/layout/chevron2"/>
    <dgm:cxn modelId="{BCC73BEF-690B-49C5-8A5E-35DE001B042F}" type="presParOf" srcId="{FB52C5BC-C6E7-4D9D-A03F-9D71EF5DC039}" destId="{1EC60568-C8F9-448B-B536-0B0817253634}" srcOrd="0" destOrd="0" presId="urn:microsoft.com/office/officeart/2005/8/layout/chevron2"/>
    <dgm:cxn modelId="{2765A033-0AC8-4AB1-B512-8250744AC0A3}" type="presParOf" srcId="{1EC60568-C8F9-448B-B536-0B0817253634}" destId="{E2B68BD0-E029-4F02-B63D-F3DAF9513D7C}" srcOrd="0" destOrd="0" presId="urn:microsoft.com/office/officeart/2005/8/layout/chevron2"/>
    <dgm:cxn modelId="{4065BFE3-479C-4512-9A78-273C7846E7EC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Acompanhar e Revisar os Investimentos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050D2646-8A7A-49D5-8DF7-1F9E5476EBF3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CD3D3CD8-4068-4A8E-A43E-41FDDF02C3A5}" type="presOf" srcId="{93D180C0-4B4C-4527-A877-88887773D9F9}" destId="{BDA9D58C-BECA-4698-B8D0-66FA30DD8662}" srcOrd="0" destOrd="0" presId="urn:microsoft.com/office/officeart/2005/8/layout/chevron2"/>
    <dgm:cxn modelId="{63DF0BDE-BB8F-4E94-A088-D5F7C51B3580}" type="presOf" srcId="{4B4F0A5E-6AF3-418E-8F5E-8C73E28BAFEE}" destId="{E2B68BD0-E029-4F02-B63D-F3DAF9513D7C}" srcOrd="0" destOrd="0" presId="urn:microsoft.com/office/officeart/2005/8/layout/chevron2"/>
    <dgm:cxn modelId="{A96C14F6-05ED-404D-81F7-DA31C00DB975}" type="presParOf" srcId="{FB52C5BC-C6E7-4D9D-A03F-9D71EF5DC039}" destId="{1EC60568-C8F9-448B-B536-0B0817253634}" srcOrd="0" destOrd="0" presId="urn:microsoft.com/office/officeart/2005/8/layout/chevron2"/>
    <dgm:cxn modelId="{81CFC86B-9D2F-4AFC-8948-C9FE00B32655}" type="presParOf" srcId="{1EC60568-C8F9-448B-B536-0B0817253634}" destId="{E2B68BD0-E029-4F02-B63D-F3DAF9513D7C}" srcOrd="0" destOrd="0" presId="urn:microsoft.com/office/officeart/2005/8/layout/chevron2"/>
    <dgm:cxn modelId="{6923F14C-BF1A-41AF-990B-B123EE13D769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3C78C644-13E5-4E7F-8168-3FD26B3CB7B4}" type="presOf" srcId="{93D180C0-4B4C-4527-A877-88887773D9F9}" destId="{BDA9D58C-BECA-4698-B8D0-66FA30DD8662}" srcOrd="0" destOrd="0" presId="urn:microsoft.com/office/officeart/2005/8/layout/chevron2"/>
    <dgm:cxn modelId="{8F0E7F4B-B2C0-4E7E-AD35-323359576C72}" type="presOf" srcId="{4B4F0A5E-6AF3-418E-8F5E-8C73E28BAFEE}" destId="{E2B68BD0-E029-4F02-B63D-F3DAF9513D7C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2E4FAFE8-7BE4-4BC3-AED2-CF466D12FC79}" type="presOf" srcId="{9DE40FDA-5E8C-4C15-9730-C37DE0083B29}" destId="{FB52C5BC-C6E7-4D9D-A03F-9D71EF5DC039}" srcOrd="0" destOrd="0" presId="urn:microsoft.com/office/officeart/2005/8/layout/chevron2"/>
    <dgm:cxn modelId="{E9F43246-8623-4616-98FE-025C11017266}" type="presParOf" srcId="{FB52C5BC-C6E7-4D9D-A03F-9D71EF5DC039}" destId="{1EC60568-C8F9-448B-B536-0B0817253634}" srcOrd="0" destOrd="0" presId="urn:microsoft.com/office/officeart/2005/8/layout/chevron2"/>
    <dgm:cxn modelId="{61F16D10-0695-4187-8C80-016DAD9DBE7D}" type="presParOf" srcId="{1EC60568-C8F9-448B-B536-0B0817253634}" destId="{E2B68BD0-E029-4F02-B63D-F3DAF9513D7C}" srcOrd="0" destOrd="0" presId="urn:microsoft.com/office/officeart/2005/8/layout/chevron2"/>
    <dgm:cxn modelId="{BAFB043F-DA11-4EAC-9CB9-E3FD015C22AF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Aprendendo a Investir – Como escolher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5BED5D71-85EC-4AC3-BC4B-4B8D85646A7E}" type="presOf" srcId="{93D180C0-4B4C-4527-A877-88887773D9F9}" destId="{BDA9D58C-BECA-4698-B8D0-66FA30DD8662}" srcOrd="0" destOrd="0" presId="urn:microsoft.com/office/officeart/2005/8/layout/chevron2"/>
    <dgm:cxn modelId="{4DDD937E-7C27-4323-8999-B9984FC3300C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CB6243FD-1992-43D5-9FEF-78B62557BA71}" type="presOf" srcId="{4B4F0A5E-6AF3-418E-8F5E-8C73E28BAFEE}" destId="{E2B68BD0-E029-4F02-B63D-F3DAF9513D7C}" srcOrd="0" destOrd="0" presId="urn:microsoft.com/office/officeart/2005/8/layout/chevron2"/>
    <dgm:cxn modelId="{2FB6F432-0FF6-44AF-A2E4-C6921835C0E5}" type="presParOf" srcId="{FB52C5BC-C6E7-4D9D-A03F-9D71EF5DC039}" destId="{1EC60568-C8F9-448B-B536-0B0817253634}" srcOrd="0" destOrd="0" presId="urn:microsoft.com/office/officeart/2005/8/layout/chevron2"/>
    <dgm:cxn modelId="{A46ADA0E-7255-4870-8C52-C8D1A2364A4A}" type="presParOf" srcId="{1EC60568-C8F9-448B-B536-0B0817253634}" destId="{E2B68BD0-E029-4F02-B63D-F3DAF9513D7C}" srcOrd="0" destOrd="0" presId="urn:microsoft.com/office/officeart/2005/8/layout/chevron2"/>
    <dgm:cxn modelId="{44DF26FE-7CE4-4FF8-9391-6AA85993CC7F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Investimento Pessoal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A59E4176-D6BF-448E-BBD5-44F24F275E22}" type="presOf" srcId="{93D180C0-4B4C-4527-A877-88887773D9F9}" destId="{BDA9D58C-BECA-4698-B8D0-66FA30DD8662}" srcOrd="0" destOrd="0" presId="urn:microsoft.com/office/officeart/2005/8/layout/chevron2"/>
    <dgm:cxn modelId="{5A539C80-8A89-4F89-A7C0-567D5A1033ED}" type="presOf" srcId="{9DE40FDA-5E8C-4C15-9730-C37DE0083B29}" destId="{FB52C5BC-C6E7-4D9D-A03F-9D71EF5DC039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232593C1-95DA-42D6-8800-9058BB814137}" type="presOf" srcId="{4B4F0A5E-6AF3-418E-8F5E-8C73E28BAFEE}" destId="{E2B68BD0-E029-4F02-B63D-F3DAF9513D7C}" srcOrd="0" destOrd="0" presId="urn:microsoft.com/office/officeart/2005/8/layout/chevron2"/>
    <dgm:cxn modelId="{9C009854-B03C-4B51-96AB-7BB18DB1577A}" type="presParOf" srcId="{FB52C5BC-C6E7-4D9D-A03F-9D71EF5DC039}" destId="{1EC60568-C8F9-448B-B536-0B0817253634}" srcOrd="0" destOrd="0" presId="urn:microsoft.com/office/officeart/2005/8/layout/chevron2"/>
    <dgm:cxn modelId="{4D4DF0F7-DA1A-4CB7-919D-DC555A9FD272}" type="presParOf" srcId="{1EC60568-C8F9-448B-B536-0B0817253634}" destId="{E2B68BD0-E029-4F02-B63D-F3DAF9513D7C}" srcOrd="0" destOrd="0" presId="urn:microsoft.com/office/officeart/2005/8/layout/chevron2"/>
    <dgm:cxn modelId="{A9FD6131-0DE8-4573-8A85-93B53295783B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E40FDA-5E8C-4C15-9730-C37DE0083B29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B4F0A5E-6AF3-418E-8F5E-8C73E28BAFEE}">
      <dgm:prSet phldrT="[Texto]" phldr="1"/>
      <dgm:spPr/>
      <dgm:t>
        <a:bodyPr/>
        <a:lstStyle/>
        <a:p>
          <a:endParaRPr lang="pt-BR" dirty="0"/>
        </a:p>
      </dgm:t>
    </dgm:pt>
    <dgm:pt modelId="{936FE091-376F-4D1E-8B5D-5D65BFA082D5}" type="parTrans" cxnId="{D6D28A86-B1C9-42FC-9079-A3C4340CB8E3}">
      <dgm:prSet/>
      <dgm:spPr/>
      <dgm:t>
        <a:bodyPr/>
        <a:lstStyle/>
        <a:p>
          <a:endParaRPr lang="pt-BR"/>
        </a:p>
      </dgm:t>
    </dgm:pt>
    <dgm:pt modelId="{14A5EA03-9DBA-4006-AB71-7BE2ECF7F059}" type="sibTrans" cxnId="{D6D28A86-B1C9-42FC-9079-A3C4340CB8E3}">
      <dgm:prSet/>
      <dgm:spPr/>
      <dgm:t>
        <a:bodyPr/>
        <a:lstStyle/>
        <a:p>
          <a:endParaRPr lang="pt-BR"/>
        </a:p>
      </dgm:t>
    </dgm:pt>
    <dgm:pt modelId="{93D180C0-4B4C-4527-A877-88887773D9F9}">
      <dgm:prSet phldrT="[Texto]" custT="1"/>
      <dgm:spPr/>
      <dgm:t>
        <a:bodyPr/>
        <a:lstStyle/>
        <a:p>
          <a:r>
            <a:rPr lang="pt-BR" sz="1600" dirty="0"/>
            <a:t>Controle de Orçamento</a:t>
          </a:r>
        </a:p>
      </dgm:t>
    </dgm:pt>
    <dgm:pt modelId="{C745ADFA-AE64-4680-9A6A-9E84A0E59184}" type="parTrans" cxnId="{D15D590B-E03B-45BA-AD78-2F9275D9A0E9}">
      <dgm:prSet/>
      <dgm:spPr/>
      <dgm:t>
        <a:bodyPr/>
        <a:lstStyle/>
        <a:p>
          <a:endParaRPr lang="pt-BR"/>
        </a:p>
      </dgm:t>
    </dgm:pt>
    <dgm:pt modelId="{F957CB6E-4525-4201-AD19-79A6C171346E}" type="sibTrans" cxnId="{D15D590B-E03B-45BA-AD78-2F9275D9A0E9}">
      <dgm:prSet/>
      <dgm:spPr/>
      <dgm:t>
        <a:bodyPr/>
        <a:lstStyle/>
        <a:p>
          <a:endParaRPr lang="pt-BR"/>
        </a:p>
      </dgm:t>
    </dgm:pt>
    <dgm:pt modelId="{FB52C5BC-C6E7-4D9D-A03F-9D71EF5DC039}" type="pres">
      <dgm:prSet presAssocID="{9DE40FDA-5E8C-4C15-9730-C37DE0083B29}" presName="linearFlow" presStyleCnt="0">
        <dgm:presLayoutVars>
          <dgm:dir/>
          <dgm:animLvl val="lvl"/>
          <dgm:resizeHandles val="exact"/>
        </dgm:presLayoutVars>
      </dgm:prSet>
      <dgm:spPr/>
    </dgm:pt>
    <dgm:pt modelId="{1EC60568-C8F9-448B-B536-0B0817253634}" type="pres">
      <dgm:prSet presAssocID="{4B4F0A5E-6AF3-418E-8F5E-8C73E28BAFEE}" presName="composite" presStyleCnt="0"/>
      <dgm:spPr/>
    </dgm:pt>
    <dgm:pt modelId="{E2B68BD0-E029-4F02-B63D-F3DAF9513D7C}" type="pres">
      <dgm:prSet presAssocID="{4B4F0A5E-6AF3-418E-8F5E-8C73E28BAF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A9D58C-BECA-4698-B8D0-66FA30DD8662}" type="pres">
      <dgm:prSet presAssocID="{4B4F0A5E-6AF3-418E-8F5E-8C73E28BAFEE}" presName="descendantText" presStyleLbl="alignAcc1" presStyleIdx="0" presStyleCnt="1" custScaleX="92111">
        <dgm:presLayoutVars>
          <dgm:bulletEnabled val="1"/>
        </dgm:presLayoutVars>
      </dgm:prSet>
      <dgm:spPr/>
    </dgm:pt>
  </dgm:ptLst>
  <dgm:cxnLst>
    <dgm:cxn modelId="{D15D590B-E03B-45BA-AD78-2F9275D9A0E9}" srcId="{4B4F0A5E-6AF3-418E-8F5E-8C73E28BAFEE}" destId="{93D180C0-4B4C-4527-A877-88887773D9F9}" srcOrd="0" destOrd="0" parTransId="{C745ADFA-AE64-4680-9A6A-9E84A0E59184}" sibTransId="{F957CB6E-4525-4201-AD19-79A6C171346E}"/>
    <dgm:cxn modelId="{BCA82D2C-2122-4BFE-B93D-C75E4E0C7800}" type="presOf" srcId="{9DE40FDA-5E8C-4C15-9730-C37DE0083B29}" destId="{FB52C5BC-C6E7-4D9D-A03F-9D71EF5DC039}" srcOrd="0" destOrd="0" presId="urn:microsoft.com/office/officeart/2005/8/layout/chevron2"/>
    <dgm:cxn modelId="{3F4A0532-42A7-4AB3-B487-334A4AB5EF0A}" type="presOf" srcId="{93D180C0-4B4C-4527-A877-88887773D9F9}" destId="{BDA9D58C-BECA-4698-B8D0-66FA30DD8662}" srcOrd="0" destOrd="0" presId="urn:microsoft.com/office/officeart/2005/8/layout/chevron2"/>
    <dgm:cxn modelId="{D6D28A86-B1C9-42FC-9079-A3C4340CB8E3}" srcId="{9DE40FDA-5E8C-4C15-9730-C37DE0083B29}" destId="{4B4F0A5E-6AF3-418E-8F5E-8C73E28BAFEE}" srcOrd="0" destOrd="0" parTransId="{936FE091-376F-4D1E-8B5D-5D65BFA082D5}" sibTransId="{14A5EA03-9DBA-4006-AB71-7BE2ECF7F059}"/>
    <dgm:cxn modelId="{9FF299C6-8FB4-4334-892B-7442E6A92E9C}" type="presOf" srcId="{4B4F0A5E-6AF3-418E-8F5E-8C73E28BAFEE}" destId="{E2B68BD0-E029-4F02-B63D-F3DAF9513D7C}" srcOrd="0" destOrd="0" presId="urn:microsoft.com/office/officeart/2005/8/layout/chevron2"/>
    <dgm:cxn modelId="{0B37034C-600C-4B44-B1AB-DEA3BA555576}" type="presParOf" srcId="{FB52C5BC-C6E7-4D9D-A03F-9D71EF5DC039}" destId="{1EC60568-C8F9-448B-B536-0B0817253634}" srcOrd="0" destOrd="0" presId="urn:microsoft.com/office/officeart/2005/8/layout/chevron2"/>
    <dgm:cxn modelId="{4D6595CB-ED49-41FB-BF3E-3598806EE340}" type="presParOf" srcId="{1EC60568-C8F9-448B-B536-0B0817253634}" destId="{E2B68BD0-E029-4F02-B63D-F3DAF9513D7C}" srcOrd="0" destOrd="0" presId="urn:microsoft.com/office/officeart/2005/8/layout/chevron2"/>
    <dgm:cxn modelId="{0DD43633-6D18-4A89-AF0B-64BD5427C690}" type="presParOf" srcId="{1EC60568-C8F9-448B-B536-0B0817253634}" destId="{BDA9D58C-BECA-4698-B8D0-66FA30DD8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Minhas Despesas</a:t>
          </a:r>
        </a:p>
      </dsp:txBody>
      <dsp:txXfrm rot="-5400000">
        <a:off x="854117" y="30161"/>
        <a:ext cx="2908478" cy="557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Fluxo de Caixa</a:t>
          </a:r>
        </a:p>
      </dsp:txBody>
      <dsp:txXfrm rot="-5400000">
        <a:off x="853985" y="30161"/>
        <a:ext cx="2906428" cy="5575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Meu Patrimônio</a:t>
          </a:r>
        </a:p>
      </dsp:txBody>
      <dsp:txXfrm rot="-5400000">
        <a:off x="853985" y="30161"/>
        <a:ext cx="2906428" cy="55750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Acompanhar e Revisar os Investimentos</a:t>
          </a:r>
        </a:p>
      </dsp:txBody>
      <dsp:txXfrm rot="-5400000">
        <a:off x="853985" y="30161"/>
        <a:ext cx="2906428" cy="55750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98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878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3365" y="-1159379"/>
          <a:ext cx="617828" cy="293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Aprendendo a Investir – Como escolher</a:t>
          </a:r>
        </a:p>
      </dsp:txBody>
      <dsp:txXfrm rot="-5400000">
        <a:off x="853985" y="30161"/>
        <a:ext cx="2906428" cy="557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1" y="-1160404"/>
          <a:ext cx="617828" cy="2938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Investimento Pessoal</a:t>
          </a:r>
        </a:p>
      </dsp:txBody>
      <dsp:txXfrm rot="-5400000">
        <a:off x="854117" y="30160"/>
        <a:ext cx="2908477" cy="557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8BD0-E029-4F02-B63D-F3DAF9513D7C}">
      <dsp:nvSpPr>
        <dsp:cNvPr id="0" name=""/>
        <dsp:cNvSpPr/>
      </dsp:nvSpPr>
      <dsp:spPr>
        <a:xfrm rot="5400000">
          <a:off x="-79654" y="142575"/>
          <a:ext cx="950506" cy="6653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62922" y="332676"/>
        <a:ext cx="665354" cy="285152"/>
      </dsp:txXfrm>
    </dsp:sp>
    <dsp:sp modelId="{BDA9D58C-BECA-4698-B8D0-66FA30DD8662}">
      <dsp:nvSpPr>
        <dsp:cNvPr id="0" name=""/>
        <dsp:cNvSpPr/>
      </dsp:nvSpPr>
      <dsp:spPr>
        <a:xfrm rot="5400000">
          <a:off x="2014522" y="-1160404"/>
          <a:ext cx="617828" cy="293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Controle de Orçamento</a:t>
          </a:r>
        </a:p>
      </dsp:txBody>
      <dsp:txXfrm rot="-5400000">
        <a:off x="854117" y="30161"/>
        <a:ext cx="2908478" cy="557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8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3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2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3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3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F029-8439-44DF-B291-E80A74D0D5BE}" type="datetimeFigureOut">
              <a:rPr lang="pt-BR" smtClean="0"/>
              <a:pPr/>
              <a:t>27/08/2024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DFF-B967-4318-A366-0955D4A0CC3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3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image" Target="../media/image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21" Type="http://schemas.microsoft.com/office/2007/relationships/diagramDrawing" Target="../diagrams/drawing11.xml"/><Relationship Id="rId34" Type="http://schemas.openxmlformats.org/officeDocument/2006/relationships/diagramQuickStyle" Target="../diagrams/quickStyle14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33" Type="http://schemas.openxmlformats.org/officeDocument/2006/relationships/diagramLayout" Target="../diagrams/layout14.xml"/><Relationship Id="rId38" Type="http://schemas.openxmlformats.org/officeDocument/2006/relationships/image" Target="../media/image3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32" Type="http://schemas.openxmlformats.org/officeDocument/2006/relationships/diagramData" Target="../diagrams/data14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36" Type="http://schemas.microsoft.com/office/2007/relationships/diagramDrawing" Target="../diagrams/drawing14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Colors" Target="../diagrams/colors14.xml"/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21" Type="http://schemas.microsoft.com/office/2007/relationships/diagramDrawing" Target="../diagrams/drawing18.xml"/><Relationship Id="rId34" Type="http://schemas.openxmlformats.org/officeDocument/2006/relationships/diagramQuickStyle" Target="../diagrams/quickStyle21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33" Type="http://schemas.openxmlformats.org/officeDocument/2006/relationships/diagramLayout" Target="../diagrams/layout21.xml"/><Relationship Id="rId38" Type="http://schemas.openxmlformats.org/officeDocument/2006/relationships/image" Target="../media/image3.png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29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32" Type="http://schemas.openxmlformats.org/officeDocument/2006/relationships/diagramData" Target="../diagrams/data21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28" Type="http://schemas.openxmlformats.org/officeDocument/2006/relationships/diagramLayout" Target="../diagrams/layout20.xml"/><Relationship Id="rId36" Type="http://schemas.microsoft.com/office/2007/relationships/diagramDrawing" Target="../diagrams/drawing21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31" Type="http://schemas.microsoft.com/office/2007/relationships/diagramDrawing" Target="../diagrams/drawing20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Relationship Id="rId27" Type="http://schemas.openxmlformats.org/officeDocument/2006/relationships/diagramData" Target="../diagrams/data20.xml"/><Relationship Id="rId30" Type="http://schemas.openxmlformats.org/officeDocument/2006/relationships/diagramColors" Target="../diagrams/colors20.xml"/><Relationship Id="rId35" Type="http://schemas.openxmlformats.org/officeDocument/2006/relationships/diagramColors" Target="../diagrams/colors21.xml"/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26" Type="http://schemas.microsoft.com/office/2007/relationships/diagramDrawing" Target="../diagrams/drawing26.xml"/><Relationship Id="rId21" Type="http://schemas.microsoft.com/office/2007/relationships/diagramDrawing" Target="../diagrams/drawing25.xml"/><Relationship Id="rId34" Type="http://schemas.openxmlformats.org/officeDocument/2006/relationships/diagramQuickStyle" Target="../diagrams/quickStyle28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5" Type="http://schemas.openxmlformats.org/officeDocument/2006/relationships/diagramColors" Target="../diagrams/colors26.xml"/><Relationship Id="rId33" Type="http://schemas.openxmlformats.org/officeDocument/2006/relationships/diagramLayout" Target="../diagrams/layout28.xml"/><Relationship Id="rId38" Type="http://schemas.openxmlformats.org/officeDocument/2006/relationships/image" Target="../media/image3.png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29" Type="http://schemas.openxmlformats.org/officeDocument/2006/relationships/diagramQuickStyle" Target="../diagrams/quickStyle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24" Type="http://schemas.openxmlformats.org/officeDocument/2006/relationships/diagramQuickStyle" Target="../diagrams/quickStyle26.xml"/><Relationship Id="rId32" Type="http://schemas.openxmlformats.org/officeDocument/2006/relationships/diagramData" Target="../diagrams/data28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23" Type="http://schemas.openxmlformats.org/officeDocument/2006/relationships/diagramLayout" Target="../diagrams/layout26.xml"/><Relationship Id="rId28" Type="http://schemas.openxmlformats.org/officeDocument/2006/relationships/diagramLayout" Target="../diagrams/layout27.xml"/><Relationship Id="rId36" Type="http://schemas.microsoft.com/office/2007/relationships/diagramDrawing" Target="../diagrams/drawing28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31" Type="http://schemas.microsoft.com/office/2007/relationships/diagramDrawing" Target="../diagrams/drawing27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Relationship Id="rId22" Type="http://schemas.openxmlformats.org/officeDocument/2006/relationships/diagramData" Target="../diagrams/data26.xml"/><Relationship Id="rId27" Type="http://schemas.openxmlformats.org/officeDocument/2006/relationships/diagramData" Target="../diagrams/data27.xml"/><Relationship Id="rId30" Type="http://schemas.openxmlformats.org/officeDocument/2006/relationships/diagramColors" Target="../diagrams/colors27.xml"/><Relationship Id="rId35" Type="http://schemas.openxmlformats.org/officeDocument/2006/relationships/diagramColors" Target="../diagrams/colors28.xml"/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1.xml"/><Relationship Id="rId18" Type="http://schemas.openxmlformats.org/officeDocument/2006/relationships/diagramLayout" Target="../diagrams/layout32.xml"/><Relationship Id="rId26" Type="http://schemas.microsoft.com/office/2007/relationships/diagramDrawing" Target="../diagrams/drawing33.xml"/><Relationship Id="rId21" Type="http://schemas.microsoft.com/office/2007/relationships/diagramDrawing" Target="../diagrams/drawing32.xml"/><Relationship Id="rId34" Type="http://schemas.openxmlformats.org/officeDocument/2006/relationships/diagramQuickStyle" Target="../diagrams/quickStyle35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diagramData" Target="../diagrams/data32.xml"/><Relationship Id="rId25" Type="http://schemas.openxmlformats.org/officeDocument/2006/relationships/diagramColors" Target="../diagrams/colors33.xml"/><Relationship Id="rId33" Type="http://schemas.openxmlformats.org/officeDocument/2006/relationships/diagramLayout" Target="../diagrams/layout35.xml"/><Relationship Id="rId38" Type="http://schemas.openxmlformats.org/officeDocument/2006/relationships/image" Target="../media/image3.png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20" Type="http://schemas.openxmlformats.org/officeDocument/2006/relationships/diagramColors" Target="../diagrams/colors32.xml"/><Relationship Id="rId29" Type="http://schemas.openxmlformats.org/officeDocument/2006/relationships/diagramQuickStyle" Target="../diagrams/quickStyle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24" Type="http://schemas.openxmlformats.org/officeDocument/2006/relationships/diagramQuickStyle" Target="../diagrams/quickStyle33.xml"/><Relationship Id="rId32" Type="http://schemas.openxmlformats.org/officeDocument/2006/relationships/diagramData" Target="../diagrams/data35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23" Type="http://schemas.openxmlformats.org/officeDocument/2006/relationships/diagramLayout" Target="../diagrams/layout33.xml"/><Relationship Id="rId28" Type="http://schemas.openxmlformats.org/officeDocument/2006/relationships/diagramLayout" Target="../diagrams/layout34.xml"/><Relationship Id="rId36" Type="http://schemas.microsoft.com/office/2007/relationships/diagramDrawing" Target="../diagrams/drawing35.xml"/><Relationship Id="rId10" Type="http://schemas.openxmlformats.org/officeDocument/2006/relationships/diagramColors" Target="../diagrams/colors30.xml"/><Relationship Id="rId19" Type="http://schemas.openxmlformats.org/officeDocument/2006/relationships/diagramQuickStyle" Target="../diagrams/quickStyle32.xml"/><Relationship Id="rId31" Type="http://schemas.microsoft.com/office/2007/relationships/diagramDrawing" Target="../diagrams/drawing34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Relationship Id="rId22" Type="http://schemas.openxmlformats.org/officeDocument/2006/relationships/diagramData" Target="../diagrams/data33.xml"/><Relationship Id="rId27" Type="http://schemas.openxmlformats.org/officeDocument/2006/relationships/diagramData" Target="../diagrams/data34.xml"/><Relationship Id="rId30" Type="http://schemas.openxmlformats.org/officeDocument/2006/relationships/diagramColors" Target="../diagrams/colors34.xml"/><Relationship Id="rId35" Type="http://schemas.openxmlformats.org/officeDocument/2006/relationships/diagramColors" Target="../diagrams/colors35.xml"/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26" Type="http://schemas.microsoft.com/office/2007/relationships/diagramDrawing" Target="../diagrams/drawing40.xml"/><Relationship Id="rId21" Type="http://schemas.microsoft.com/office/2007/relationships/diagramDrawing" Target="../diagrams/drawing39.xml"/><Relationship Id="rId34" Type="http://schemas.openxmlformats.org/officeDocument/2006/relationships/diagramQuickStyle" Target="../diagrams/quickStyle42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5" Type="http://schemas.openxmlformats.org/officeDocument/2006/relationships/diagramColors" Target="../diagrams/colors40.xml"/><Relationship Id="rId33" Type="http://schemas.openxmlformats.org/officeDocument/2006/relationships/diagramLayout" Target="../diagrams/layout42.xml"/><Relationship Id="rId38" Type="http://schemas.openxmlformats.org/officeDocument/2006/relationships/image" Target="../media/image3.png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29" Type="http://schemas.openxmlformats.org/officeDocument/2006/relationships/diagramQuickStyle" Target="../diagrams/quickStyle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diagramQuickStyle" Target="../diagrams/quickStyle40.xml"/><Relationship Id="rId32" Type="http://schemas.openxmlformats.org/officeDocument/2006/relationships/diagramData" Target="../diagrams/data42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diagramLayout" Target="../diagrams/layout40.xml"/><Relationship Id="rId28" Type="http://schemas.openxmlformats.org/officeDocument/2006/relationships/diagramLayout" Target="../diagrams/layout41.xml"/><Relationship Id="rId36" Type="http://schemas.microsoft.com/office/2007/relationships/diagramDrawing" Target="../diagrams/drawing42.xml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31" Type="http://schemas.microsoft.com/office/2007/relationships/diagramDrawing" Target="../diagrams/drawing41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diagramData" Target="../diagrams/data40.xml"/><Relationship Id="rId27" Type="http://schemas.openxmlformats.org/officeDocument/2006/relationships/diagramData" Target="../diagrams/data41.xml"/><Relationship Id="rId30" Type="http://schemas.openxmlformats.org/officeDocument/2006/relationships/diagramColors" Target="../diagrams/colors41.xml"/><Relationship Id="rId35" Type="http://schemas.openxmlformats.org/officeDocument/2006/relationships/diagramColors" Target="../diagrams/colors42.xml"/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5.xml"/><Relationship Id="rId18" Type="http://schemas.openxmlformats.org/officeDocument/2006/relationships/diagramLayout" Target="../diagrams/layout46.xml"/><Relationship Id="rId26" Type="http://schemas.microsoft.com/office/2007/relationships/diagramDrawing" Target="../diagrams/drawing47.xml"/><Relationship Id="rId21" Type="http://schemas.microsoft.com/office/2007/relationships/diagramDrawing" Target="../diagrams/drawing46.xml"/><Relationship Id="rId34" Type="http://schemas.openxmlformats.org/officeDocument/2006/relationships/diagramQuickStyle" Target="../diagrams/quickStyle49.xml"/><Relationship Id="rId7" Type="http://schemas.openxmlformats.org/officeDocument/2006/relationships/diagramData" Target="../diagrams/data44.xml"/><Relationship Id="rId12" Type="http://schemas.openxmlformats.org/officeDocument/2006/relationships/diagramData" Target="../diagrams/data45.xml"/><Relationship Id="rId17" Type="http://schemas.openxmlformats.org/officeDocument/2006/relationships/diagramData" Target="../diagrams/data46.xml"/><Relationship Id="rId25" Type="http://schemas.openxmlformats.org/officeDocument/2006/relationships/diagramColors" Target="../diagrams/colors47.xml"/><Relationship Id="rId33" Type="http://schemas.openxmlformats.org/officeDocument/2006/relationships/diagramLayout" Target="../diagrams/layout49.xml"/><Relationship Id="rId38" Type="http://schemas.openxmlformats.org/officeDocument/2006/relationships/image" Target="../media/image3.png"/><Relationship Id="rId2" Type="http://schemas.openxmlformats.org/officeDocument/2006/relationships/diagramData" Target="../diagrams/data43.xml"/><Relationship Id="rId16" Type="http://schemas.microsoft.com/office/2007/relationships/diagramDrawing" Target="../diagrams/drawing45.xml"/><Relationship Id="rId20" Type="http://schemas.openxmlformats.org/officeDocument/2006/relationships/diagramColors" Target="../diagrams/colors46.xml"/><Relationship Id="rId29" Type="http://schemas.openxmlformats.org/officeDocument/2006/relationships/diagramQuickStyle" Target="../diagrams/quickStyle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24" Type="http://schemas.openxmlformats.org/officeDocument/2006/relationships/diagramQuickStyle" Target="../diagrams/quickStyle47.xml"/><Relationship Id="rId32" Type="http://schemas.openxmlformats.org/officeDocument/2006/relationships/diagramData" Target="../diagrams/data49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43.xml"/><Relationship Id="rId15" Type="http://schemas.openxmlformats.org/officeDocument/2006/relationships/diagramColors" Target="../diagrams/colors45.xml"/><Relationship Id="rId23" Type="http://schemas.openxmlformats.org/officeDocument/2006/relationships/diagramLayout" Target="../diagrams/layout47.xml"/><Relationship Id="rId28" Type="http://schemas.openxmlformats.org/officeDocument/2006/relationships/diagramLayout" Target="../diagrams/layout48.xml"/><Relationship Id="rId36" Type="http://schemas.microsoft.com/office/2007/relationships/diagramDrawing" Target="../diagrams/drawing49.xml"/><Relationship Id="rId10" Type="http://schemas.openxmlformats.org/officeDocument/2006/relationships/diagramColors" Target="../diagrams/colors44.xml"/><Relationship Id="rId19" Type="http://schemas.openxmlformats.org/officeDocument/2006/relationships/diagramQuickStyle" Target="../diagrams/quickStyle46.xml"/><Relationship Id="rId31" Type="http://schemas.microsoft.com/office/2007/relationships/diagramDrawing" Target="../diagrams/drawing48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Relationship Id="rId14" Type="http://schemas.openxmlformats.org/officeDocument/2006/relationships/diagramQuickStyle" Target="../diagrams/quickStyle45.xml"/><Relationship Id="rId22" Type="http://schemas.openxmlformats.org/officeDocument/2006/relationships/diagramData" Target="../diagrams/data47.xml"/><Relationship Id="rId27" Type="http://schemas.openxmlformats.org/officeDocument/2006/relationships/diagramData" Target="../diagrams/data48.xml"/><Relationship Id="rId30" Type="http://schemas.openxmlformats.org/officeDocument/2006/relationships/diagramColors" Target="../diagrams/colors48.xml"/><Relationship Id="rId35" Type="http://schemas.openxmlformats.org/officeDocument/2006/relationships/diagramColors" Target="../diagrams/colors49.xml"/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52.xml"/><Relationship Id="rId18" Type="http://schemas.openxmlformats.org/officeDocument/2006/relationships/diagramLayout" Target="../diagrams/layout53.xml"/><Relationship Id="rId26" Type="http://schemas.microsoft.com/office/2007/relationships/diagramDrawing" Target="../diagrams/drawing54.xml"/><Relationship Id="rId21" Type="http://schemas.microsoft.com/office/2007/relationships/diagramDrawing" Target="../diagrams/drawing53.xml"/><Relationship Id="rId34" Type="http://schemas.openxmlformats.org/officeDocument/2006/relationships/diagramQuickStyle" Target="../diagrams/quickStyle56.xml"/><Relationship Id="rId7" Type="http://schemas.openxmlformats.org/officeDocument/2006/relationships/diagramData" Target="../diagrams/data51.xml"/><Relationship Id="rId12" Type="http://schemas.openxmlformats.org/officeDocument/2006/relationships/diagramData" Target="../diagrams/data52.xml"/><Relationship Id="rId17" Type="http://schemas.openxmlformats.org/officeDocument/2006/relationships/diagramData" Target="../diagrams/data53.xml"/><Relationship Id="rId25" Type="http://schemas.openxmlformats.org/officeDocument/2006/relationships/diagramColors" Target="../diagrams/colors54.xml"/><Relationship Id="rId33" Type="http://schemas.openxmlformats.org/officeDocument/2006/relationships/diagramLayout" Target="../diagrams/layout56.xml"/><Relationship Id="rId38" Type="http://schemas.openxmlformats.org/officeDocument/2006/relationships/image" Target="../media/image6.png"/><Relationship Id="rId2" Type="http://schemas.openxmlformats.org/officeDocument/2006/relationships/diagramData" Target="../diagrams/data50.xml"/><Relationship Id="rId16" Type="http://schemas.microsoft.com/office/2007/relationships/diagramDrawing" Target="../diagrams/drawing52.xml"/><Relationship Id="rId20" Type="http://schemas.openxmlformats.org/officeDocument/2006/relationships/diagramColors" Target="../diagrams/colors53.xml"/><Relationship Id="rId29" Type="http://schemas.openxmlformats.org/officeDocument/2006/relationships/diagramQuickStyle" Target="../diagrams/quickStyle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11" Type="http://schemas.microsoft.com/office/2007/relationships/diagramDrawing" Target="../diagrams/drawing51.xml"/><Relationship Id="rId24" Type="http://schemas.openxmlformats.org/officeDocument/2006/relationships/diagramQuickStyle" Target="../diagrams/quickStyle54.xml"/><Relationship Id="rId32" Type="http://schemas.openxmlformats.org/officeDocument/2006/relationships/diagramData" Target="../diagrams/data56.xml"/><Relationship Id="rId37" Type="http://schemas.openxmlformats.org/officeDocument/2006/relationships/image" Target="../media/image3.png"/><Relationship Id="rId5" Type="http://schemas.openxmlformats.org/officeDocument/2006/relationships/diagramColors" Target="../diagrams/colors50.xml"/><Relationship Id="rId15" Type="http://schemas.openxmlformats.org/officeDocument/2006/relationships/diagramColors" Target="../diagrams/colors52.xml"/><Relationship Id="rId23" Type="http://schemas.openxmlformats.org/officeDocument/2006/relationships/diagramLayout" Target="../diagrams/layout54.xml"/><Relationship Id="rId28" Type="http://schemas.openxmlformats.org/officeDocument/2006/relationships/diagramLayout" Target="../diagrams/layout55.xml"/><Relationship Id="rId36" Type="http://schemas.microsoft.com/office/2007/relationships/diagramDrawing" Target="../diagrams/drawing56.xml"/><Relationship Id="rId10" Type="http://schemas.openxmlformats.org/officeDocument/2006/relationships/diagramColors" Target="../diagrams/colors51.xml"/><Relationship Id="rId19" Type="http://schemas.openxmlformats.org/officeDocument/2006/relationships/diagramQuickStyle" Target="../diagrams/quickStyle53.xml"/><Relationship Id="rId31" Type="http://schemas.microsoft.com/office/2007/relationships/diagramDrawing" Target="../diagrams/drawing55.xml"/><Relationship Id="rId4" Type="http://schemas.openxmlformats.org/officeDocument/2006/relationships/diagramQuickStyle" Target="../diagrams/quickStyle50.xml"/><Relationship Id="rId9" Type="http://schemas.openxmlformats.org/officeDocument/2006/relationships/diagramQuickStyle" Target="../diagrams/quickStyle51.xml"/><Relationship Id="rId14" Type="http://schemas.openxmlformats.org/officeDocument/2006/relationships/diagramQuickStyle" Target="../diagrams/quickStyle52.xml"/><Relationship Id="rId22" Type="http://schemas.openxmlformats.org/officeDocument/2006/relationships/diagramData" Target="../diagrams/data54.xml"/><Relationship Id="rId27" Type="http://schemas.openxmlformats.org/officeDocument/2006/relationships/diagramData" Target="../diagrams/data55.xml"/><Relationship Id="rId30" Type="http://schemas.openxmlformats.org/officeDocument/2006/relationships/diagramColors" Target="../diagrams/colors55.xml"/><Relationship Id="rId35" Type="http://schemas.openxmlformats.org/officeDocument/2006/relationships/diagramColors" Target="../diagrams/colors56.xml"/><Relationship Id="rId8" Type="http://schemas.openxmlformats.org/officeDocument/2006/relationships/diagramLayout" Target="../diagrams/layout51.xml"/><Relationship Id="rId3" Type="http://schemas.openxmlformats.org/officeDocument/2006/relationships/diagramLayout" Target="../diagrams/layout5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59.xml"/><Relationship Id="rId18" Type="http://schemas.openxmlformats.org/officeDocument/2006/relationships/diagramLayout" Target="../diagrams/layout60.xml"/><Relationship Id="rId26" Type="http://schemas.microsoft.com/office/2007/relationships/diagramDrawing" Target="../diagrams/drawing61.xml"/><Relationship Id="rId21" Type="http://schemas.microsoft.com/office/2007/relationships/diagramDrawing" Target="../diagrams/drawing60.xml"/><Relationship Id="rId34" Type="http://schemas.openxmlformats.org/officeDocument/2006/relationships/diagramQuickStyle" Target="../diagrams/quickStyle63.xml"/><Relationship Id="rId7" Type="http://schemas.openxmlformats.org/officeDocument/2006/relationships/diagramData" Target="../diagrams/data58.xml"/><Relationship Id="rId12" Type="http://schemas.openxmlformats.org/officeDocument/2006/relationships/diagramData" Target="../diagrams/data59.xml"/><Relationship Id="rId17" Type="http://schemas.openxmlformats.org/officeDocument/2006/relationships/diagramData" Target="../diagrams/data60.xml"/><Relationship Id="rId25" Type="http://schemas.openxmlformats.org/officeDocument/2006/relationships/diagramColors" Target="../diagrams/colors61.xml"/><Relationship Id="rId33" Type="http://schemas.openxmlformats.org/officeDocument/2006/relationships/diagramLayout" Target="../diagrams/layout63.xml"/><Relationship Id="rId38" Type="http://schemas.openxmlformats.org/officeDocument/2006/relationships/image" Target="../media/image3.png"/><Relationship Id="rId2" Type="http://schemas.openxmlformats.org/officeDocument/2006/relationships/diagramData" Target="../diagrams/data57.xml"/><Relationship Id="rId16" Type="http://schemas.microsoft.com/office/2007/relationships/diagramDrawing" Target="../diagrams/drawing59.xml"/><Relationship Id="rId20" Type="http://schemas.openxmlformats.org/officeDocument/2006/relationships/diagramColors" Target="../diagrams/colors60.xml"/><Relationship Id="rId29" Type="http://schemas.openxmlformats.org/officeDocument/2006/relationships/diagramQuickStyle" Target="../diagrams/quickStyle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11" Type="http://schemas.microsoft.com/office/2007/relationships/diagramDrawing" Target="../diagrams/drawing58.xml"/><Relationship Id="rId24" Type="http://schemas.openxmlformats.org/officeDocument/2006/relationships/diagramQuickStyle" Target="../diagrams/quickStyle61.xml"/><Relationship Id="rId32" Type="http://schemas.openxmlformats.org/officeDocument/2006/relationships/diagramData" Target="../diagrams/data63.xml"/><Relationship Id="rId37" Type="http://schemas.openxmlformats.org/officeDocument/2006/relationships/image" Target="../media/image6.png"/><Relationship Id="rId5" Type="http://schemas.openxmlformats.org/officeDocument/2006/relationships/diagramColors" Target="../diagrams/colors57.xml"/><Relationship Id="rId15" Type="http://schemas.openxmlformats.org/officeDocument/2006/relationships/diagramColors" Target="../diagrams/colors59.xml"/><Relationship Id="rId23" Type="http://schemas.openxmlformats.org/officeDocument/2006/relationships/diagramLayout" Target="../diagrams/layout61.xml"/><Relationship Id="rId28" Type="http://schemas.openxmlformats.org/officeDocument/2006/relationships/diagramLayout" Target="../diagrams/layout62.xml"/><Relationship Id="rId36" Type="http://schemas.microsoft.com/office/2007/relationships/diagramDrawing" Target="../diagrams/drawing63.xml"/><Relationship Id="rId10" Type="http://schemas.openxmlformats.org/officeDocument/2006/relationships/diagramColors" Target="../diagrams/colors58.xml"/><Relationship Id="rId19" Type="http://schemas.openxmlformats.org/officeDocument/2006/relationships/diagramQuickStyle" Target="../diagrams/quickStyle60.xml"/><Relationship Id="rId31" Type="http://schemas.microsoft.com/office/2007/relationships/diagramDrawing" Target="../diagrams/drawing62.xml"/><Relationship Id="rId4" Type="http://schemas.openxmlformats.org/officeDocument/2006/relationships/diagramQuickStyle" Target="../diagrams/quickStyle57.xml"/><Relationship Id="rId9" Type="http://schemas.openxmlformats.org/officeDocument/2006/relationships/diagramQuickStyle" Target="../diagrams/quickStyle58.xml"/><Relationship Id="rId14" Type="http://schemas.openxmlformats.org/officeDocument/2006/relationships/diagramQuickStyle" Target="../diagrams/quickStyle59.xml"/><Relationship Id="rId22" Type="http://schemas.openxmlformats.org/officeDocument/2006/relationships/diagramData" Target="../diagrams/data61.xml"/><Relationship Id="rId27" Type="http://schemas.openxmlformats.org/officeDocument/2006/relationships/diagramData" Target="../diagrams/data62.xml"/><Relationship Id="rId30" Type="http://schemas.openxmlformats.org/officeDocument/2006/relationships/diagramColors" Target="../diagrams/colors62.xml"/><Relationship Id="rId35" Type="http://schemas.openxmlformats.org/officeDocument/2006/relationships/diagramColors" Target="../diagrams/colors63.xml"/><Relationship Id="rId8" Type="http://schemas.openxmlformats.org/officeDocument/2006/relationships/diagramLayout" Target="../diagrams/layout58.xml"/><Relationship Id="rId3" Type="http://schemas.openxmlformats.org/officeDocument/2006/relationships/diagramLayout" Target="../diagrams/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3317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6906896" y="397252"/>
            <a:ext cx="6461805" cy="1013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90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Prof.: Jorge Fernandes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2164562" y="7102667"/>
            <a:ext cx="108347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768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575DE2-AB8F-CB3E-C974-EF3C979A7EAA}"/>
              </a:ext>
            </a:extLst>
          </p:cNvPr>
          <p:cNvSpPr txBox="1"/>
          <p:nvPr/>
        </p:nvSpPr>
        <p:spPr>
          <a:xfrm>
            <a:off x="6895855" y="1991903"/>
            <a:ext cx="5067610" cy="637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IA E DATA SCIENCE PARA LÍDERES (2024)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627063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Chicago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00A6BD-6DD0-902A-826E-2EBBCAB5A511}"/>
              </a:ext>
            </a:extLst>
          </p:cNvPr>
          <p:cNvSpPr txBox="1"/>
          <p:nvPr/>
        </p:nvSpPr>
        <p:spPr>
          <a:xfrm>
            <a:off x="6906897" y="6045168"/>
            <a:ext cx="7371708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BACHARELADO em ADMINISTRAÇÃO DE EMPRESAS (1989 - 1992)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Universidade Camilo Castelo Branco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27F1DC-AF6F-327C-8852-457724D02C09}"/>
              </a:ext>
            </a:extLst>
          </p:cNvPr>
          <p:cNvSpPr txBox="1"/>
          <p:nvPr/>
        </p:nvSpPr>
        <p:spPr>
          <a:xfrm>
            <a:off x="6895854" y="2766294"/>
            <a:ext cx="6121973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MESTRADO – GESTÃO DE NEGÓCIOS (2022-2023)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679450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 Business School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8FD92E7-2315-6FE8-B100-BFABA2B87CF1}"/>
              </a:ext>
            </a:extLst>
          </p:cNvPr>
          <p:cNvSpPr txBox="1"/>
          <p:nvPr/>
        </p:nvSpPr>
        <p:spPr>
          <a:xfrm>
            <a:off x="6895855" y="3771801"/>
            <a:ext cx="7371708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MBA em GESTÃO EMPRESARIAL (2004-2005)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679450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Fundação Dom Cabral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9FF616-E8E9-888B-4531-A8B9BEAE62A9}"/>
              </a:ext>
            </a:extLst>
          </p:cNvPr>
          <p:cNvSpPr txBox="1"/>
          <p:nvPr/>
        </p:nvSpPr>
        <p:spPr>
          <a:xfrm>
            <a:off x="6895855" y="4509326"/>
            <a:ext cx="7371708" cy="1429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MBA em ECONOMIA DO SETOR FINANCEIRO (2001-2002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679450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do Estado de São Paulo - USP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89A47AC-989D-B645-8A73-C27C899D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6" y="1784239"/>
            <a:ext cx="6121973" cy="4154389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F07D1990-F4AB-CFED-CD9F-0D975E3E59BA}"/>
              </a:ext>
            </a:extLst>
          </p:cNvPr>
          <p:cNvSpPr/>
          <p:nvPr/>
        </p:nvSpPr>
        <p:spPr>
          <a:xfrm rot="19689677">
            <a:off x="1470997" y="2984721"/>
            <a:ext cx="496131" cy="3615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76B43FCF-C9F3-9505-C4DC-FCFF34AF7B6C}"/>
              </a:ext>
            </a:extLst>
          </p:cNvPr>
          <p:cNvSpPr/>
          <p:nvPr/>
        </p:nvSpPr>
        <p:spPr>
          <a:xfrm rot="19797118">
            <a:off x="1161833" y="2282063"/>
            <a:ext cx="1429660" cy="265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90"/>
              </a:lnSpc>
              <a:buNone/>
            </a:pPr>
            <a:r>
              <a:rPr lang="en-US" sz="800" dirty="0">
                <a:solidFill>
                  <a:schemeClr val="bg1"/>
                </a:solidFill>
              </a:rPr>
              <a:t>Jorge </a:t>
            </a:r>
          </a:p>
        </p:txBody>
      </p:sp>
    </p:spTree>
    <p:extLst>
      <p:ext uri="{BB962C8B-B14F-4D97-AF65-F5344CB8AC3E}">
        <p14:creationId xmlns:p14="http://schemas.microsoft.com/office/powerpoint/2010/main" val="346088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9397127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1159642" y="380817"/>
            <a:ext cx="9342583" cy="7315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A Fonte das Receitas nas Finanças Pessoais</a:t>
            </a:r>
          </a:p>
        </p:txBody>
      </p:sp>
      <p:sp>
        <p:nvSpPr>
          <p:cNvPr id="7" name="Text 3"/>
          <p:cNvSpPr/>
          <p:nvPr/>
        </p:nvSpPr>
        <p:spPr>
          <a:xfrm>
            <a:off x="1159642" y="1814604"/>
            <a:ext cx="12290543" cy="2368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Em finanças pessoais a fonte das receitas é a ação do indivíduo. A pessoa poderá, para obtê-las, trabalhar (como empregado) ou empreender (como dono do próprio negócio). A capacidade de realização (CR) define-se pela equação: CR = COMPETÊNCIA + COMPROMISSO + DISPOSIÇÃO + DISPONIBILIDADE. Os quatro ingredientes são necessários simultaneamente para que alguém seja capaz de realizar algo e com isso obter renda.</a:t>
            </a: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03" y="5302983"/>
            <a:ext cx="864037" cy="9073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457538" y="547574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Competência</a:t>
            </a:r>
            <a:endParaRPr lang="en-US" sz="1701" dirty="0"/>
          </a:p>
        </p:txBody>
      </p:sp>
      <p:sp>
        <p:nvSpPr>
          <p:cNvPr id="10" name="Text 5"/>
          <p:cNvSpPr/>
          <p:nvPr/>
        </p:nvSpPr>
        <p:spPr>
          <a:xfrm>
            <a:off x="2457538" y="5849242"/>
            <a:ext cx="6811089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Habilidades, conhecimentos e experiência</a:t>
            </a:r>
            <a:endParaRPr lang="en-US" sz="1361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03" y="6685537"/>
            <a:ext cx="864037" cy="9073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457538" y="685829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Compromisso</a:t>
            </a:r>
            <a:endParaRPr lang="en-US" sz="1701" dirty="0"/>
          </a:p>
        </p:txBody>
      </p:sp>
      <p:sp>
        <p:nvSpPr>
          <p:cNvPr id="13" name="Text 7"/>
          <p:cNvSpPr/>
          <p:nvPr/>
        </p:nvSpPr>
        <p:spPr>
          <a:xfrm>
            <a:off x="2457538" y="7231796"/>
            <a:ext cx="6811089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Envolvimento e dedicação às tarefas</a:t>
            </a:r>
            <a:endParaRPr lang="en-US" sz="1361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721" y="5387518"/>
            <a:ext cx="864037" cy="9073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8341956" y="5560278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Disposição</a:t>
            </a:r>
            <a:endParaRPr lang="en-US" sz="1701" dirty="0"/>
          </a:p>
        </p:txBody>
      </p:sp>
      <p:sp>
        <p:nvSpPr>
          <p:cNvPr id="16" name="Text 9"/>
          <p:cNvSpPr/>
          <p:nvPr/>
        </p:nvSpPr>
        <p:spPr>
          <a:xfrm>
            <a:off x="8341956" y="5933777"/>
            <a:ext cx="6811089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Condições físicas e psicológicas</a:t>
            </a:r>
            <a:endParaRPr lang="en-US" sz="1361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21" y="6770072"/>
            <a:ext cx="864037" cy="907376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8341956" y="6942831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Disponibilidade</a:t>
            </a:r>
            <a:endParaRPr lang="en-US" sz="1701" dirty="0"/>
          </a:p>
        </p:txBody>
      </p:sp>
      <p:sp>
        <p:nvSpPr>
          <p:cNvPr id="19" name="Text 11"/>
          <p:cNvSpPr/>
          <p:nvPr/>
        </p:nvSpPr>
        <p:spPr>
          <a:xfrm>
            <a:off x="8341956" y="7316330"/>
            <a:ext cx="6811089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Tempo dedicado às atividades</a:t>
            </a:r>
            <a:endParaRPr lang="en-US" sz="1361" dirty="0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C1E7F016-6AFB-44AD-B2EE-0BBE0DCBC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11658" cy="9397126"/>
          </a:xfrm>
          <a:prstGeom prst="rect">
            <a:avLst/>
          </a:prstGeom>
        </p:spPr>
      </p:pic>
      <p:pic>
        <p:nvPicPr>
          <p:cNvPr id="21" name="Picture 2" descr="UMC">
            <a:extLst>
              <a:ext uri="{FF2B5EF4-FFF2-40B4-BE49-F238E27FC236}">
                <a16:creationId xmlns:a16="http://schemas.microsoft.com/office/drawing/2014/main" id="{BEEF074D-0462-AB8C-97B9-0E484D72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845463" y="441675"/>
            <a:ext cx="7728704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Mercado, Família e Finanças Pessoais</a:t>
            </a:r>
          </a:p>
        </p:txBody>
      </p:sp>
      <p:sp>
        <p:nvSpPr>
          <p:cNvPr id="7" name="Text 3"/>
          <p:cNvSpPr/>
          <p:nvPr/>
        </p:nvSpPr>
        <p:spPr>
          <a:xfrm>
            <a:off x="845463" y="1325166"/>
            <a:ext cx="12413337" cy="24585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 mercado é um espaço social para a livre manifestação de preferências. 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Cada um oferece um tipo específico de contribuição para os demais e todos esses concorrem para abastecer o indivíduo de tudo o que necessita e não produz. As famílias devem abastecer-se de tudo que seus membros necessitam para sobreviver. O adequado abastecimento depende de que seus membros ou parte deles tenham algo a oferecer em troca do que necessitam ou desejam e se organizem para realizar as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trocas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47" y="4302086"/>
            <a:ext cx="431959" cy="4319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53747" y="4906804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Mercado</a:t>
            </a:r>
            <a:endParaRPr lang="en-US" sz="2000" dirty="0"/>
          </a:p>
        </p:txBody>
      </p:sp>
      <p:sp>
        <p:nvSpPr>
          <p:cNvPr id="10" name="Text 5"/>
          <p:cNvSpPr/>
          <p:nvPr/>
        </p:nvSpPr>
        <p:spPr>
          <a:xfrm>
            <a:off x="953747" y="5280303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Espaço de trocas e manifestação de preferências</a:t>
            </a:r>
            <a:endParaRPr lang="en-US" sz="1361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47" y="6075283"/>
            <a:ext cx="431959" cy="4319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3747" y="6680002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Família</a:t>
            </a:r>
            <a:endParaRPr lang="en-US" sz="2000" dirty="0"/>
          </a:p>
        </p:txBody>
      </p:sp>
      <p:sp>
        <p:nvSpPr>
          <p:cNvPr id="13" name="Text 7"/>
          <p:cNvSpPr/>
          <p:nvPr/>
        </p:nvSpPr>
        <p:spPr>
          <a:xfrm>
            <a:off x="953747" y="7053501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Unidade básica de consumo e organização financeira</a:t>
            </a:r>
            <a:endParaRPr lang="en-US" sz="1361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916" y="4321669"/>
            <a:ext cx="431959" cy="43195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113916" y="4926388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Finanças</a:t>
            </a:r>
            <a:endParaRPr lang="en-US" sz="2000" dirty="0"/>
          </a:p>
        </p:txBody>
      </p:sp>
      <p:sp>
        <p:nvSpPr>
          <p:cNvPr id="16" name="Text 9"/>
          <p:cNvSpPr/>
          <p:nvPr/>
        </p:nvSpPr>
        <p:spPr>
          <a:xfrm>
            <a:off x="7113916" y="5299887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Gestão dos recursos para atender necessidades</a:t>
            </a:r>
            <a:endParaRPr lang="en-US" sz="1361" dirty="0"/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DDB9A4F9-BEAB-1874-6D62-E34469EF7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4986EE07-94A9-1D92-89F1-A161AD4B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1051772" y="293363"/>
            <a:ext cx="9247260" cy="11477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19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Principais Despesas e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suas</a:t>
            </a: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Características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sp>
        <p:nvSpPr>
          <p:cNvPr id="7" name="Text 3"/>
          <p:cNvSpPr/>
          <p:nvPr/>
        </p:nvSpPr>
        <p:spPr>
          <a:xfrm>
            <a:off x="1051772" y="1543294"/>
            <a:ext cx="11978428" cy="11749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No conjunto das despesas realizadas no âmbito pessoal e/ou familiar existem algumas que se destacam pela sua essencialidade e presença constante no orçamento doméstico. Elas se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referem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a itens básicos de consumo e a serviços essenciais para o bom andamento do dia-a-dia. Dada essa essencialidade, são despesas que não podem ser eliminadas,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apenas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reduzidas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4"/>
          <p:cNvSpPr/>
          <p:nvPr/>
        </p:nvSpPr>
        <p:spPr>
          <a:xfrm>
            <a:off x="1051772" y="4396151"/>
            <a:ext cx="7858601" cy="2661404"/>
          </a:xfrm>
          <a:prstGeom prst="roundRect">
            <a:avLst>
              <a:gd name="adj" fmla="val 103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9" name="Shape 5"/>
          <p:cNvSpPr/>
          <p:nvPr/>
        </p:nvSpPr>
        <p:spPr>
          <a:xfrm>
            <a:off x="1059392" y="4403771"/>
            <a:ext cx="7843361" cy="5292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0" name="Text 6"/>
          <p:cNvSpPr/>
          <p:nvPr/>
        </p:nvSpPr>
        <p:spPr>
          <a:xfrm>
            <a:off x="1242987" y="4521523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Moradia</a:t>
            </a:r>
            <a:endParaRPr lang="en-US" sz="1446" dirty="0"/>
          </a:p>
        </p:txBody>
      </p:sp>
      <p:sp>
        <p:nvSpPr>
          <p:cNvPr id="11" name="Text 7"/>
          <p:cNvSpPr/>
          <p:nvPr/>
        </p:nvSpPr>
        <p:spPr>
          <a:xfrm>
            <a:off x="5168477" y="4521523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Aluguel, financiamento, manutenção</a:t>
            </a:r>
            <a:endParaRPr lang="en-US" sz="1446" dirty="0"/>
          </a:p>
        </p:txBody>
      </p:sp>
      <p:sp>
        <p:nvSpPr>
          <p:cNvPr id="12" name="Shape 8"/>
          <p:cNvSpPr/>
          <p:nvPr/>
        </p:nvSpPr>
        <p:spPr>
          <a:xfrm>
            <a:off x="1059392" y="4933003"/>
            <a:ext cx="7843361" cy="5292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Text 9"/>
          <p:cNvSpPr/>
          <p:nvPr/>
        </p:nvSpPr>
        <p:spPr>
          <a:xfrm>
            <a:off x="1242987" y="5050756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Alimentação</a:t>
            </a:r>
            <a:endParaRPr lang="en-US" sz="1446" dirty="0"/>
          </a:p>
        </p:txBody>
      </p:sp>
      <p:sp>
        <p:nvSpPr>
          <p:cNvPr id="14" name="Text 10"/>
          <p:cNvSpPr/>
          <p:nvPr/>
        </p:nvSpPr>
        <p:spPr>
          <a:xfrm>
            <a:off x="5168477" y="5050756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Supermercado, restaurantes</a:t>
            </a:r>
            <a:endParaRPr lang="en-US" sz="1446" dirty="0"/>
          </a:p>
        </p:txBody>
      </p:sp>
      <p:sp>
        <p:nvSpPr>
          <p:cNvPr id="15" name="Shape 11"/>
          <p:cNvSpPr/>
          <p:nvPr/>
        </p:nvSpPr>
        <p:spPr>
          <a:xfrm>
            <a:off x="1059392" y="5462236"/>
            <a:ext cx="7843361" cy="5292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Text 12"/>
          <p:cNvSpPr/>
          <p:nvPr/>
        </p:nvSpPr>
        <p:spPr>
          <a:xfrm>
            <a:off x="1242987" y="5579989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Transporte</a:t>
            </a:r>
            <a:endParaRPr lang="en-US" sz="1446" dirty="0"/>
          </a:p>
        </p:txBody>
      </p:sp>
      <p:sp>
        <p:nvSpPr>
          <p:cNvPr id="17" name="Text 13"/>
          <p:cNvSpPr/>
          <p:nvPr/>
        </p:nvSpPr>
        <p:spPr>
          <a:xfrm>
            <a:off x="5168477" y="5579989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Combustível, transporte público</a:t>
            </a:r>
            <a:endParaRPr lang="en-US" sz="1446" dirty="0"/>
          </a:p>
        </p:txBody>
      </p:sp>
      <p:sp>
        <p:nvSpPr>
          <p:cNvPr id="18" name="Shape 14"/>
          <p:cNvSpPr/>
          <p:nvPr/>
        </p:nvSpPr>
        <p:spPr>
          <a:xfrm>
            <a:off x="1059392" y="5991469"/>
            <a:ext cx="7843361" cy="5292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9" name="Text 15"/>
          <p:cNvSpPr/>
          <p:nvPr/>
        </p:nvSpPr>
        <p:spPr>
          <a:xfrm>
            <a:off x="1242987" y="6109222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Saúde</a:t>
            </a:r>
            <a:endParaRPr lang="en-US" sz="1446" dirty="0"/>
          </a:p>
        </p:txBody>
      </p:sp>
      <p:sp>
        <p:nvSpPr>
          <p:cNvPr id="20" name="Text 16"/>
          <p:cNvSpPr/>
          <p:nvPr/>
        </p:nvSpPr>
        <p:spPr>
          <a:xfrm>
            <a:off x="5168477" y="6109222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Plano de saúde, medicamentos</a:t>
            </a:r>
            <a:endParaRPr lang="en-US" sz="1446" dirty="0"/>
          </a:p>
        </p:txBody>
      </p:sp>
      <p:sp>
        <p:nvSpPr>
          <p:cNvPr id="21" name="Shape 17"/>
          <p:cNvSpPr/>
          <p:nvPr/>
        </p:nvSpPr>
        <p:spPr>
          <a:xfrm>
            <a:off x="1059392" y="6520702"/>
            <a:ext cx="7843361" cy="5292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2" name="Text 18"/>
          <p:cNvSpPr/>
          <p:nvPr/>
        </p:nvSpPr>
        <p:spPr>
          <a:xfrm>
            <a:off x="1242987" y="6638455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Educação</a:t>
            </a:r>
            <a:endParaRPr lang="en-US" sz="1446" dirty="0"/>
          </a:p>
        </p:txBody>
      </p:sp>
      <p:sp>
        <p:nvSpPr>
          <p:cNvPr id="23" name="Text 19"/>
          <p:cNvSpPr/>
          <p:nvPr/>
        </p:nvSpPr>
        <p:spPr>
          <a:xfrm>
            <a:off x="5168477" y="6638455"/>
            <a:ext cx="3550682" cy="293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4"/>
              </a:lnSpc>
              <a:buNone/>
            </a:pPr>
            <a:r>
              <a:rPr lang="en-US" sz="144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Mensalidades escolares, material</a:t>
            </a:r>
            <a:endParaRPr lang="en-US" sz="1446" dirty="0"/>
          </a:p>
        </p:txBody>
      </p:sp>
      <p:pic>
        <p:nvPicPr>
          <p:cNvPr id="24" name="Image 0" descr="preencoded.png">
            <a:extLst>
              <a:ext uri="{FF2B5EF4-FFF2-40B4-BE49-F238E27FC236}">
                <a16:creationId xmlns:a16="http://schemas.microsoft.com/office/drawing/2014/main" id="{D7124205-3C84-08FF-AA3E-78BDBA42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25" name="Picture 2" descr="UMC">
            <a:extLst>
              <a:ext uri="{FF2B5EF4-FFF2-40B4-BE49-F238E27FC236}">
                <a16:creationId xmlns:a16="http://schemas.microsoft.com/office/drawing/2014/main" id="{3F158872-721A-F1C7-6F5E-243BF6DB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852005" y="243994"/>
            <a:ext cx="10546199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Investimentos Pessoais e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Familiares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3917" y="1295668"/>
            <a:ext cx="129023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Investimentos são aquisições que se incorporam ao patrimônio da pessoa ou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família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, geralmente consistindo de bens duráveis, como imóveis, veículos, máquinas, equipamentos etc. A casa, para morar, é o principal investimento da maioria das pessoas ou famílias. O automóvel é, ao mesmo tempo, ícone de consumo e bem essencial numa sociedade em que velocidade é condição de vida e em que o transporte coletivo é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deficiente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624404"/>
            <a:ext cx="4053840" cy="25054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64037" y="661892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Imóveis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864037" y="7152799"/>
            <a:ext cx="405384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Principal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investimento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familiar</a:t>
            </a: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3624404"/>
            <a:ext cx="4053959" cy="250543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88161" y="661892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Veículos</a:t>
            </a:r>
            <a:endParaRPr lang="en-US" sz="2430" dirty="0"/>
          </a:p>
        </p:txBody>
      </p:sp>
      <p:sp>
        <p:nvSpPr>
          <p:cNvPr id="11" name="Text 7"/>
          <p:cNvSpPr/>
          <p:nvPr/>
        </p:nvSpPr>
        <p:spPr>
          <a:xfrm>
            <a:off x="5288161" y="7152799"/>
            <a:ext cx="405395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3110"/>
              </a:lnSpc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Meio de transporte e status</a:t>
            </a: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3624404"/>
            <a:ext cx="4053840" cy="250543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712404" y="661892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Eletrodomésticos</a:t>
            </a:r>
            <a:endParaRPr lang="en-US" sz="2430" dirty="0"/>
          </a:p>
        </p:txBody>
      </p:sp>
      <p:sp>
        <p:nvSpPr>
          <p:cNvPr id="14" name="Text 9"/>
          <p:cNvSpPr/>
          <p:nvPr/>
        </p:nvSpPr>
        <p:spPr>
          <a:xfrm>
            <a:off x="9712404" y="7152799"/>
            <a:ext cx="405384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Conforto e praticidade no lar</a:t>
            </a:r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5455E49D-089C-5FF7-8181-14BCDC13E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978954B0-98EB-B43F-AACD-A47B32EE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1"/>
            <a:ext cx="1530849" cy="12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188" y="0"/>
            <a:ext cx="4271211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05" y="389215"/>
            <a:ext cx="3706196" cy="7451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55921" y="348853"/>
            <a:ext cx="6756321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Impostos, Contribuições e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Tarifas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sp>
        <p:nvSpPr>
          <p:cNvPr id="7" name="Text 3"/>
          <p:cNvSpPr/>
          <p:nvPr/>
        </p:nvSpPr>
        <p:spPr>
          <a:xfrm>
            <a:off x="1001880" y="1157967"/>
            <a:ext cx="9357308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Os tributos (impostos, taxas e contribuições de melhoria) e as contribuições parafiscais (previdenciária, anuidades de conselhos profissionais etc.) abocanham uma parcela grande das receitas pessoais. Embutidos nos preços estão os impostos indiretos, recolhidos a cada compra; periodicamente são pagos os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impostos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diretos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4"/>
          <p:cNvSpPr/>
          <p:nvPr/>
        </p:nvSpPr>
        <p:spPr>
          <a:xfrm>
            <a:off x="1174235" y="3944526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Text 5"/>
          <p:cNvSpPr/>
          <p:nvPr/>
        </p:nvSpPr>
        <p:spPr>
          <a:xfrm>
            <a:off x="1315086" y="4009296"/>
            <a:ext cx="1069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041" dirty="0"/>
          </a:p>
        </p:txBody>
      </p:sp>
      <p:sp>
        <p:nvSpPr>
          <p:cNvPr id="10" name="Text 6"/>
          <p:cNvSpPr/>
          <p:nvPr/>
        </p:nvSpPr>
        <p:spPr>
          <a:xfrm>
            <a:off x="1735734" y="3944526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Impostos Diretos</a:t>
            </a:r>
            <a:endParaRPr lang="en-US" sz="1701" dirty="0"/>
          </a:p>
        </p:txBody>
      </p:sp>
      <p:sp>
        <p:nvSpPr>
          <p:cNvPr id="11" name="Text 7"/>
          <p:cNvSpPr/>
          <p:nvPr/>
        </p:nvSpPr>
        <p:spPr>
          <a:xfrm>
            <a:off x="1735734" y="4318025"/>
            <a:ext cx="737282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Imposto de Renda, IPTU, IPVA</a:t>
            </a:r>
            <a:endParaRPr lang="en-US" sz="1361" dirty="0"/>
          </a:p>
        </p:txBody>
      </p:sp>
      <p:sp>
        <p:nvSpPr>
          <p:cNvPr id="12" name="Shape 8"/>
          <p:cNvSpPr/>
          <p:nvPr/>
        </p:nvSpPr>
        <p:spPr>
          <a:xfrm>
            <a:off x="1174235" y="4961677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Text 9"/>
          <p:cNvSpPr/>
          <p:nvPr/>
        </p:nvSpPr>
        <p:spPr>
          <a:xfrm>
            <a:off x="1296989" y="5026447"/>
            <a:ext cx="143232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041" dirty="0"/>
          </a:p>
        </p:txBody>
      </p:sp>
      <p:sp>
        <p:nvSpPr>
          <p:cNvPr id="14" name="Text 10"/>
          <p:cNvSpPr/>
          <p:nvPr/>
        </p:nvSpPr>
        <p:spPr>
          <a:xfrm>
            <a:off x="1735734" y="496167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Impostos Indiretos</a:t>
            </a:r>
            <a:endParaRPr lang="en-US" sz="1701" dirty="0"/>
          </a:p>
        </p:txBody>
      </p:sp>
      <p:sp>
        <p:nvSpPr>
          <p:cNvPr id="15" name="Text 11"/>
          <p:cNvSpPr/>
          <p:nvPr/>
        </p:nvSpPr>
        <p:spPr>
          <a:xfrm>
            <a:off x="1735734" y="5335176"/>
            <a:ext cx="737282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IPI, ICMS embutidos nos preços</a:t>
            </a:r>
            <a:endParaRPr lang="en-US" sz="1361" dirty="0"/>
          </a:p>
        </p:txBody>
      </p:sp>
      <p:sp>
        <p:nvSpPr>
          <p:cNvPr id="16" name="Shape 12"/>
          <p:cNvSpPr/>
          <p:nvPr/>
        </p:nvSpPr>
        <p:spPr>
          <a:xfrm>
            <a:off x="1174235" y="5978828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7" name="Text 13"/>
          <p:cNvSpPr/>
          <p:nvPr/>
        </p:nvSpPr>
        <p:spPr>
          <a:xfrm>
            <a:off x="1298537" y="6043598"/>
            <a:ext cx="1400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041" dirty="0"/>
          </a:p>
        </p:txBody>
      </p:sp>
      <p:sp>
        <p:nvSpPr>
          <p:cNvPr id="18" name="Text 14"/>
          <p:cNvSpPr/>
          <p:nvPr/>
        </p:nvSpPr>
        <p:spPr>
          <a:xfrm>
            <a:off x="1735734" y="5978828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Contribuições</a:t>
            </a:r>
            <a:endParaRPr lang="en-US" sz="1701" dirty="0"/>
          </a:p>
        </p:txBody>
      </p:sp>
      <p:sp>
        <p:nvSpPr>
          <p:cNvPr id="19" name="Text 15"/>
          <p:cNvSpPr/>
          <p:nvPr/>
        </p:nvSpPr>
        <p:spPr>
          <a:xfrm>
            <a:off x="1735734" y="6352327"/>
            <a:ext cx="737282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Previdência, conselhos profissionais</a:t>
            </a:r>
            <a:endParaRPr lang="en-US" sz="1361" dirty="0"/>
          </a:p>
        </p:txBody>
      </p:sp>
      <p:sp>
        <p:nvSpPr>
          <p:cNvPr id="20" name="Shape 16"/>
          <p:cNvSpPr/>
          <p:nvPr/>
        </p:nvSpPr>
        <p:spPr>
          <a:xfrm>
            <a:off x="1174235" y="6995979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1" name="Text 17"/>
          <p:cNvSpPr/>
          <p:nvPr/>
        </p:nvSpPr>
        <p:spPr>
          <a:xfrm>
            <a:off x="1293417" y="7060749"/>
            <a:ext cx="150257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041" dirty="0"/>
          </a:p>
        </p:txBody>
      </p:sp>
      <p:sp>
        <p:nvSpPr>
          <p:cNvPr id="22" name="Text 18"/>
          <p:cNvSpPr/>
          <p:nvPr/>
        </p:nvSpPr>
        <p:spPr>
          <a:xfrm>
            <a:off x="1735734" y="6995979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Tarifas</a:t>
            </a:r>
            <a:endParaRPr lang="en-US" sz="1701" dirty="0"/>
          </a:p>
        </p:txBody>
      </p:sp>
      <p:sp>
        <p:nvSpPr>
          <p:cNvPr id="23" name="Text 19"/>
          <p:cNvSpPr/>
          <p:nvPr/>
        </p:nvSpPr>
        <p:spPr>
          <a:xfrm>
            <a:off x="1735734" y="7369478"/>
            <a:ext cx="737282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Bancárias, serviços públicos</a:t>
            </a:r>
            <a:endParaRPr lang="en-US" sz="1361" dirty="0"/>
          </a:p>
        </p:txBody>
      </p:sp>
      <p:pic>
        <p:nvPicPr>
          <p:cNvPr id="24" name="Image 0" descr="preencoded.png">
            <a:extLst>
              <a:ext uri="{FF2B5EF4-FFF2-40B4-BE49-F238E27FC236}">
                <a16:creationId xmlns:a16="http://schemas.microsoft.com/office/drawing/2014/main" id="{30D4D46A-13D0-C7E5-AD6C-513B72D1A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743721" y="279023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Crédito e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Dívidas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3721" y="1527923"/>
            <a:ext cx="129023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Crédito é bom sempre ter, mas usar só moderadamente, se evitar for impossível. É bom ter porque aumenta a segurança diante de imprevistos. É preciso usar moderadamente porque custa. Comprando-se a crédito paga-se não só pelo bem adquirido, mas também pelo "aluguel do dinheiro" (juro). Dívidas, evitar. Elas são uma forma velada de escravidão, uma espécie de hipoteca do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bem-estar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futuro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4"/>
          <p:cNvSpPr/>
          <p:nvPr/>
        </p:nvSpPr>
        <p:spPr>
          <a:xfrm>
            <a:off x="864037" y="4231332"/>
            <a:ext cx="3106936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Vantagens do Crédito</a:t>
            </a:r>
            <a:endParaRPr lang="en-US" sz="2430" dirty="0"/>
          </a:p>
        </p:txBody>
      </p:sp>
      <p:sp>
        <p:nvSpPr>
          <p:cNvPr id="7" name="Text 5"/>
          <p:cNvSpPr/>
          <p:nvPr/>
        </p:nvSpPr>
        <p:spPr>
          <a:xfrm>
            <a:off x="864037" y="4863911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Segurança para imprevistos,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aproveitar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oportunidades.</a:t>
            </a:r>
          </a:p>
        </p:txBody>
      </p:sp>
      <p:sp>
        <p:nvSpPr>
          <p:cNvPr id="8" name="Text 6"/>
          <p:cNvSpPr/>
          <p:nvPr/>
        </p:nvSpPr>
        <p:spPr>
          <a:xfrm>
            <a:off x="5372695" y="4231332"/>
            <a:ext cx="3584734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Desvantagens do Crédito</a:t>
            </a:r>
            <a:endParaRPr lang="en-US" sz="2430" dirty="0"/>
          </a:p>
        </p:txBody>
      </p:sp>
      <p:sp>
        <p:nvSpPr>
          <p:cNvPr id="9" name="Text 7"/>
          <p:cNvSpPr/>
          <p:nvPr/>
        </p:nvSpPr>
        <p:spPr>
          <a:xfrm>
            <a:off x="5372695" y="4863911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Custo dos juros, risco de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endividamento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8"/>
          <p:cNvSpPr/>
          <p:nvPr/>
        </p:nvSpPr>
        <p:spPr>
          <a:xfrm>
            <a:off x="9881354" y="4231332"/>
            <a:ext cx="3216473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Cuidados com Dívidas</a:t>
            </a:r>
            <a:endParaRPr lang="en-US" sz="2430" dirty="0"/>
          </a:p>
        </p:txBody>
      </p:sp>
      <p:sp>
        <p:nvSpPr>
          <p:cNvPr id="11" name="Text 9"/>
          <p:cNvSpPr/>
          <p:nvPr/>
        </p:nvSpPr>
        <p:spPr>
          <a:xfrm>
            <a:off x="9881354" y="4863911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Evitar, pagar rapidamente, negociar em caso de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dificuldades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C9CC1D5A-27CB-E9EC-3B88-204132CF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14" name="Picture 2" descr="UMC">
            <a:extLst>
              <a:ext uri="{FF2B5EF4-FFF2-40B4-BE49-F238E27FC236}">
                <a16:creationId xmlns:a16="http://schemas.microsoft.com/office/drawing/2014/main" id="{74A6919D-14F3-7D6F-36CB-AA5E7943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367593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604837" y="198450"/>
            <a:ext cx="11510963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075"/>
              </a:lnSpc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Aplicações Financeiras e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Aposentadoria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sp>
        <p:nvSpPr>
          <p:cNvPr id="7" name="Text 3"/>
          <p:cNvSpPr/>
          <p:nvPr/>
        </p:nvSpPr>
        <p:spPr>
          <a:xfrm>
            <a:off x="604837" y="1164805"/>
            <a:ext cx="13029348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As aplicações financeiras devem ser entendidas nas finanças pessoais como um procedimento para colocar o dinheiro para "trabalhar" para a pessoa ou para a família, reduzindo a necessidade de trabalhar para sobreviver. Além de proporcionar segurança diante de imprevistos e facilidade para aproveitar oportunidades de negócios, o dinheiro poupado e aplicado sistematicamente é a garantia de renda quando não for mais possível ganhar dinheiro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trabalhando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4"/>
          <p:cNvSpPr/>
          <p:nvPr/>
        </p:nvSpPr>
        <p:spPr>
          <a:xfrm>
            <a:off x="5701333" y="3530024"/>
            <a:ext cx="22860" cy="4500682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Shape 5"/>
          <p:cNvSpPr/>
          <p:nvPr/>
        </p:nvSpPr>
        <p:spPr>
          <a:xfrm>
            <a:off x="5884272" y="3907214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0" name="Shape 6"/>
          <p:cNvSpPr/>
          <p:nvPr/>
        </p:nvSpPr>
        <p:spPr>
          <a:xfrm>
            <a:off x="5518393" y="3724334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Text 7"/>
          <p:cNvSpPr/>
          <p:nvPr/>
        </p:nvSpPr>
        <p:spPr>
          <a:xfrm>
            <a:off x="5659244" y="3789104"/>
            <a:ext cx="1069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041" dirty="0"/>
          </a:p>
        </p:txBody>
      </p:sp>
      <p:sp>
        <p:nvSpPr>
          <p:cNvPr id="12" name="Text 8"/>
          <p:cNvSpPr/>
          <p:nvPr/>
        </p:nvSpPr>
        <p:spPr>
          <a:xfrm>
            <a:off x="6663239" y="3702784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Poupança Regular</a:t>
            </a:r>
            <a:endParaRPr lang="en-US" sz="1701" dirty="0"/>
          </a:p>
        </p:txBody>
      </p:sp>
      <p:sp>
        <p:nvSpPr>
          <p:cNvPr id="13" name="Text 9"/>
          <p:cNvSpPr/>
          <p:nvPr/>
        </p:nvSpPr>
        <p:spPr>
          <a:xfrm>
            <a:off x="6663239" y="4076283"/>
            <a:ext cx="672465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Guardar parte da renda mensalmente</a:t>
            </a:r>
            <a:endParaRPr lang="en-US" sz="1361" dirty="0"/>
          </a:p>
        </p:txBody>
      </p:sp>
      <p:sp>
        <p:nvSpPr>
          <p:cNvPr id="14" name="Shape 10"/>
          <p:cNvSpPr/>
          <p:nvPr/>
        </p:nvSpPr>
        <p:spPr>
          <a:xfrm>
            <a:off x="5884272" y="5075575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5" name="Shape 11"/>
          <p:cNvSpPr/>
          <p:nvPr/>
        </p:nvSpPr>
        <p:spPr>
          <a:xfrm>
            <a:off x="5518393" y="4892695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Text 12"/>
          <p:cNvSpPr/>
          <p:nvPr/>
        </p:nvSpPr>
        <p:spPr>
          <a:xfrm>
            <a:off x="5641146" y="4957465"/>
            <a:ext cx="143232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041" dirty="0"/>
          </a:p>
        </p:txBody>
      </p:sp>
      <p:sp>
        <p:nvSpPr>
          <p:cNvPr id="17" name="Text 13"/>
          <p:cNvSpPr/>
          <p:nvPr/>
        </p:nvSpPr>
        <p:spPr>
          <a:xfrm>
            <a:off x="6663239" y="4871144"/>
            <a:ext cx="2385179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Aplicações Financeiras</a:t>
            </a:r>
            <a:endParaRPr lang="en-US" sz="1701" dirty="0"/>
          </a:p>
        </p:txBody>
      </p:sp>
      <p:sp>
        <p:nvSpPr>
          <p:cNvPr id="18" name="Text 14"/>
          <p:cNvSpPr/>
          <p:nvPr/>
        </p:nvSpPr>
        <p:spPr>
          <a:xfrm>
            <a:off x="6663239" y="5244644"/>
            <a:ext cx="672465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Investir o dinheiro poupado</a:t>
            </a:r>
            <a:endParaRPr lang="en-US" sz="1361" dirty="0"/>
          </a:p>
        </p:txBody>
      </p:sp>
      <p:sp>
        <p:nvSpPr>
          <p:cNvPr id="19" name="Shape 15"/>
          <p:cNvSpPr/>
          <p:nvPr/>
        </p:nvSpPr>
        <p:spPr>
          <a:xfrm>
            <a:off x="5884272" y="6243935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0" name="Shape 16"/>
          <p:cNvSpPr/>
          <p:nvPr/>
        </p:nvSpPr>
        <p:spPr>
          <a:xfrm>
            <a:off x="5518393" y="6061055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1" name="Text 17"/>
          <p:cNvSpPr/>
          <p:nvPr/>
        </p:nvSpPr>
        <p:spPr>
          <a:xfrm>
            <a:off x="5642694" y="6125825"/>
            <a:ext cx="1400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041" dirty="0"/>
          </a:p>
        </p:txBody>
      </p:sp>
      <p:sp>
        <p:nvSpPr>
          <p:cNvPr id="22" name="Text 18"/>
          <p:cNvSpPr/>
          <p:nvPr/>
        </p:nvSpPr>
        <p:spPr>
          <a:xfrm>
            <a:off x="6663239" y="6039505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Rendimentos</a:t>
            </a:r>
            <a:endParaRPr lang="en-US" sz="1701" dirty="0"/>
          </a:p>
        </p:txBody>
      </p:sp>
      <p:sp>
        <p:nvSpPr>
          <p:cNvPr id="23" name="Text 19"/>
          <p:cNvSpPr/>
          <p:nvPr/>
        </p:nvSpPr>
        <p:spPr>
          <a:xfrm>
            <a:off x="6663239" y="6413004"/>
            <a:ext cx="672465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Obter retorno sobre os investimentos</a:t>
            </a:r>
            <a:endParaRPr lang="en-US" sz="1361" dirty="0"/>
          </a:p>
        </p:txBody>
      </p:sp>
      <p:sp>
        <p:nvSpPr>
          <p:cNvPr id="24" name="Shape 20"/>
          <p:cNvSpPr/>
          <p:nvPr/>
        </p:nvSpPr>
        <p:spPr>
          <a:xfrm>
            <a:off x="5884272" y="7412295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5" name="Shape 21"/>
          <p:cNvSpPr/>
          <p:nvPr/>
        </p:nvSpPr>
        <p:spPr>
          <a:xfrm>
            <a:off x="5518393" y="7229415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6" name="Text 22"/>
          <p:cNvSpPr/>
          <p:nvPr/>
        </p:nvSpPr>
        <p:spPr>
          <a:xfrm>
            <a:off x="5637575" y="7294185"/>
            <a:ext cx="150257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041" dirty="0"/>
          </a:p>
        </p:txBody>
      </p:sp>
      <p:sp>
        <p:nvSpPr>
          <p:cNvPr id="27" name="Text 23"/>
          <p:cNvSpPr/>
          <p:nvPr/>
        </p:nvSpPr>
        <p:spPr>
          <a:xfrm>
            <a:off x="6663239" y="7207865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Aposentadoria</a:t>
            </a:r>
            <a:endParaRPr lang="en-US" sz="1701" dirty="0"/>
          </a:p>
        </p:txBody>
      </p:sp>
      <p:sp>
        <p:nvSpPr>
          <p:cNvPr id="28" name="Text 24"/>
          <p:cNvSpPr/>
          <p:nvPr/>
        </p:nvSpPr>
        <p:spPr>
          <a:xfrm>
            <a:off x="6663239" y="7581364"/>
            <a:ext cx="672465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Usar os rendimentos como renda na velhice</a:t>
            </a:r>
            <a:endParaRPr lang="en-US" sz="1361" dirty="0"/>
          </a:p>
        </p:txBody>
      </p:sp>
      <p:pic>
        <p:nvPicPr>
          <p:cNvPr id="30" name="Picture 2" descr="UMC">
            <a:extLst>
              <a:ext uri="{FF2B5EF4-FFF2-40B4-BE49-F238E27FC236}">
                <a16:creationId xmlns:a16="http://schemas.microsoft.com/office/drawing/2014/main" id="{3718E74C-565A-3889-6714-0CFA89F7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Direitos do Consumidor e do </a:t>
            </a: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Investidor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sp>
        <p:nvSpPr>
          <p:cNvPr id="7" name="Text 3"/>
          <p:cNvSpPr/>
          <p:nvPr/>
        </p:nvSpPr>
        <p:spPr>
          <a:xfrm>
            <a:off x="965785" y="982497"/>
            <a:ext cx="11736303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 Código de Defesa do Consumidor estabelece normas de proteção e defesa do consumidor, de ordem pública e interesse social.  investidor também possui direitos e garantias estabelecidos pela Comissão de Valores Mobiliários (CVM) e outras entidades reguladoras do mercado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financeiro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4"/>
          <p:cNvSpPr/>
          <p:nvPr/>
        </p:nvSpPr>
        <p:spPr>
          <a:xfrm>
            <a:off x="929680" y="3034582"/>
            <a:ext cx="7934325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Text 5"/>
          <p:cNvSpPr/>
          <p:nvPr/>
        </p:nvSpPr>
        <p:spPr>
          <a:xfrm>
            <a:off x="1102439" y="3207342"/>
            <a:ext cx="2384227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Direitos do Consumidor</a:t>
            </a:r>
            <a:endParaRPr lang="en-US" sz="1701" dirty="0"/>
          </a:p>
        </p:txBody>
      </p:sp>
      <p:sp>
        <p:nvSpPr>
          <p:cNvPr id="10" name="Text 6"/>
          <p:cNvSpPr/>
          <p:nvPr/>
        </p:nvSpPr>
        <p:spPr>
          <a:xfrm>
            <a:off x="1102439" y="3580841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Estabelecidos pelo Código de Defesa do Consumidor</a:t>
            </a:r>
            <a:endParaRPr lang="en-US" sz="1361" dirty="0"/>
          </a:p>
        </p:txBody>
      </p:sp>
      <p:sp>
        <p:nvSpPr>
          <p:cNvPr id="11" name="Shape 7"/>
          <p:cNvSpPr/>
          <p:nvPr/>
        </p:nvSpPr>
        <p:spPr>
          <a:xfrm>
            <a:off x="929680" y="4202942"/>
            <a:ext cx="7934325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2" name="Text 8"/>
          <p:cNvSpPr/>
          <p:nvPr/>
        </p:nvSpPr>
        <p:spPr>
          <a:xfrm>
            <a:off x="1102439" y="4375702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Órgãos de Defesa</a:t>
            </a:r>
            <a:endParaRPr lang="en-US" sz="1701" dirty="0"/>
          </a:p>
        </p:txBody>
      </p:sp>
      <p:sp>
        <p:nvSpPr>
          <p:cNvPr id="13" name="Text 9"/>
          <p:cNvSpPr/>
          <p:nvPr/>
        </p:nvSpPr>
        <p:spPr>
          <a:xfrm>
            <a:off x="1102439" y="4749201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PROCON, IDEC e outros</a:t>
            </a:r>
            <a:endParaRPr lang="en-US" sz="1361" dirty="0"/>
          </a:p>
        </p:txBody>
      </p:sp>
      <p:sp>
        <p:nvSpPr>
          <p:cNvPr id="14" name="Shape 10"/>
          <p:cNvSpPr/>
          <p:nvPr/>
        </p:nvSpPr>
        <p:spPr>
          <a:xfrm>
            <a:off x="929680" y="5371303"/>
            <a:ext cx="7934325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5" name="Text 11"/>
          <p:cNvSpPr/>
          <p:nvPr/>
        </p:nvSpPr>
        <p:spPr>
          <a:xfrm>
            <a:off x="1102439" y="5544062"/>
            <a:ext cx="2162651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Direitos do Investidor</a:t>
            </a:r>
            <a:endParaRPr lang="en-US" sz="1701" dirty="0"/>
          </a:p>
        </p:txBody>
      </p:sp>
      <p:sp>
        <p:nvSpPr>
          <p:cNvPr id="16" name="Text 12"/>
          <p:cNvSpPr/>
          <p:nvPr/>
        </p:nvSpPr>
        <p:spPr>
          <a:xfrm>
            <a:off x="1102439" y="5917561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Regulados pela CVM e outras entidades</a:t>
            </a:r>
            <a:endParaRPr lang="en-US" sz="1361" dirty="0"/>
          </a:p>
        </p:txBody>
      </p:sp>
      <p:sp>
        <p:nvSpPr>
          <p:cNvPr id="17" name="Shape 13"/>
          <p:cNvSpPr/>
          <p:nvPr/>
        </p:nvSpPr>
        <p:spPr>
          <a:xfrm>
            <a:off x="929680" y="6539663"/>
            <a:ext cx="7934325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8" name="Text 14"/>
          <p:cNvSpPr/>
          <p:nvPr/>
        </p:nvSpPr>
        <p:spPr>
          <a:xfrm>
            <a:off x="1102439" y="671242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Educação Financeira</a:t>
            </a:r>
            <a:endParaRPr lang="en-US" sz="1701" dirty="0"/>
          </a:p>
        </p:txBody>
      </p:sp>
      <p:sp>
        <p:nvSpPr>
          <p:cNvPr id="19" name="Text 15"/>
          <p:cNvSpPr/>
          <p:nvPr/>
        </p:nvSpPr>
        <p:spPr>
          <a:xfrm>
            <a:off x="1102439" y="7085922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Fundamental para exercer os direitos</a:t>
            </a:r>
            <a:endParaRPr lang="en-US" sz="1361" dirty="0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D396E0B0-C07F-ED31-39F9-3BF7CD0B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21" name="Picture 2" descr="UMC">
            <a:extLst>
              <a:ext uri="{FF2B5EF4-FFF2-40B4-BE49-F238E27FC236}">
                <a16:creationId xmlns:a16="http://schemas.microsoft.com/office/drawing/2014/main" id="{14245FDD-8851-C81B-3E27-C77C9B7A7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621801369"/>
              </p:ext>
            </p:extLst>
          </p:nvPr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1532978604"/>
              </p:ext>
            </p:extLst>
          </p:nvPr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3357491491"/>
              </p:ext>
            </p:extLst>
          </p:nvPr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>
            <p:extLst>
              <p:ext uri="{D42A27DB-BD31-4B8C-83A1-F6EECF244321}">
                <p14:modId xmlns:p14="http://schemas.microsoft.com/office/powerpoint/2010/main" val="3001794873"/>
              </p:ext>
            </p:extLst>
          </p:nvPr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>
            <p:extLst>
              <p:ext uri="{D42A27DB-BD31-4B8C-83A1-F6EECF244321}">
                <p14:modId xmlns:p14="http://schemas.microsoft.com/office/powerpoint/2010/main" val="2212278934"/>
              </p:ext>
            </p:extLst>
          </p:nvPr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67349846"/>
              </p:ext>
            </p:extLst>
          </p:nvPr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4242242556"/>
              </p:ext>
            </p:extLst>
          </p:nvPr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8E219BC-AAAF-9736-4DE9-D97A5853781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5FE947F4-038B-B746-29FC-4F06727B9C30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6AE6F541-6CE5-B53D-C00C-1199720F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3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439896" y="854241"/>
            <a:ext cx="6429420" cy="661956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611347" y="3266569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 onde vai parar seu salário todo o mês. Para isso, faça uma lista com todas as suas despesas, das maiores até as mais corriqueiras;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920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uma fotografia detalhada de todas as suas receitas, despesas, dívidas e seus investimentos;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Junte a família e juntos avaliem os gastos. É fundamental que toda a família participe dos seus planos financeiros. Desta forma, todos ficarão comprometidos com um mesmo objetivo;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 orçamento. Ele deve ser simples, incluindo suas receitas e todas suas despesas. Um orçamento lhe dará a exata dimensão de quanto ganha, e principalmente de quanto precisa para realizar seus sonhos;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Agora você tem um panorama perfeito sobre sua vida financeira. O próximo passo é escolher o caminho de seus investimentos. 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FF2899EF-D64D-AB97-D68F-F10FCD37C47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6E11F0C5-B09D-3A6E-72C3-30ED8F8E6822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2B678EA6-ADDB-EDEE-1E90-777401E8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-113646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471" y="0"/>
            <a:ext cx="5486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70061" y="1842906"/>
            <a:ext cx="5067610" cy="1013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90"/>
              </a:lnSpc>
              <a:buNone/>
            </a:pPr>
            <a:r>
              <a:rPr lang="en-US" sz="583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Finanças:</a:t>
            </a:r>
          </a:p>
          <a:p>
            <a:pPr marL="0" indent="0">
              <a:lnSpc>
                <a:spcPts val="7290"/>
              </a:lnSpc>
              <a:buNone/>
            </a:pPr>
            <a:endParaRPr lang="en-US" sz="5832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>
              <a:lnSpc>
                <a:spcPts val="7290"/>
              </a:lnSpc>
              <a:buNone/>
            </a:pPr>
            <a:r>
              <a:rPr lang="en-US" sz="583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Pessoais, empresariais </a:t>
            </a:r>
          </a:p>
          <a:p>
            <a:pPr marL="0" indent="0">
              <a:lnSpc>
                <a:spcPts val="7290"/>
              </a:lnSpc>
              <a:buNone/>
            </a:pPr>
            <a:r>
              <a:rPr lang="en-US" sz="583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e públicas.</a:t>
            </a:r>
            <a:endParaRPr lang="en-US" sz="5832" dirty="0"/>
          </a:p>
        </p:txBody>
      </p:sp>
      <p:sp>
        <p:nvSpPr>
          <p:cNvPr id="9" name="Text 5"/>
          <p:cNvSpPr/>
          <p:nvPr/>
        </p:nvSpPr>
        <p:spPr>
          <a:xfrm>
            <a:off x="6355199" y="6303645"/>
            <a:ext cx="108347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768" dirty="0"/>
          </a:p>
        </p:txBody>
      </p: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731CD255-C26F-703B-6A60-D19442EEA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2F1B0DD-57C6-59D0-8076-86CD6DBDE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6" y="2377056"/>
            <a:ext cx="5088503" cy="34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403810" y="1800209"/>
            <a:ext cx="6429420" cy="58293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539165" y="3171818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idéia de ter um orçamento não é para nos deixar tristes porque vamos ver a situação real de nossa saúde financeira. Ao contrário, 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 um orçamento é para nos deixar confiantes de que estamos ficando cada vez mais perto de realizar nossos sonhos.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Nossos sonhos é que devem animar a rotina do planejamento financeiro de toda a família. Esse é um começo para manter o controle de nossos orçamentos.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organizar suas contas é preciso separar as receitas das despesas. Faça uma lista dos ganhos e das despesas que você tem.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EE7B164E-C965-8472-1BDD-E0B3F3D90E1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BBCFE96A-CF72-E473-AE23-A77BB265E721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3A7D55D1-C2DF-FCC8-DE67-F5409843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8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115042" y="1800209"/>
            <a:ext cx="6429420" cy="58293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6493" y="3600446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</a:rPr>
              <a:t>A maioria das pessoas acaba tendo muitas despesas e poucas receitas. Água, luz, telefone, condomínio, escola dos filhos, supermercado, entre outras. E as receitas, muitas vezes, se resumem a apenas uma: o salário no fim do mês.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Por isso, é importante que você tenha listado todas as suas despesas, e saiba exatamente quanto elas representam na sua renda. Esse exercício, apesar de parecer um desafio, permitirá que você assuma o controle de sua vida financeira.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Lembre-se de que há dois caminhos para você aumentar seu fluxo de caixa: o primeiro é aumentar sua renda, o que nem sempre é fácil. E o segundo, que pode ser mais simples e depende basicamente de disciplina, é reduzir suas despesas.</a:t>
            </a:r>
            <a:endParaRPr lang="pt-BR" sz="1920" b="1" dirty="0">
              <a:solidFill>
                <a:schemeClr val="tx1"/>
              </a:solidFill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AC4DF25E-C5B8-9F76-FDE4-6ED840C5714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1F2526D9-C934-8DB0-43C6-3C5E12948580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ACC56CDD-F41C-C684-0F29-C1FDCB2D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9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115042" y="1800209"/>
            <a:ext cx="6429420" cy="58293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6493" y="3428995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</a:rPr>
              <a:t>Fluxo de caixa é uma avaliação (geralmente uma previsão) do comportamento das receitas e despesas.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Por exemplo, para um assalariado existe apenas uma entrada mensal e dezenas de saídas.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A diferença entre estes dois fluxos gera um resultado no final de mês, que pode ser investido (quando há sobras) ou financiado (quando falta dinheiro para cobrir as despesas).</a:t>
            </a: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Como o extrato bancário que você recebe em casa, o fluxo de caixa informa quanto dinheiro você tinha disponível no início do mês (quando seu salário foi depositado na conta) e quais foram todas as saídas da sua conta e depósitos feitos ao longo do período e, por fim, o saldo atual.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339BB136-166E-DE43-E5E8-D2FA5153F55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296F2C98-A70A-605A-17F8-590B9DC003D9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675A621F-E71A-DAFC-81E1-528E8869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MC">
            <a:extLst>
              <a:ext uri="{FF2B5EF4-FFF2-40B4-BE49-F238E27FC236}">
                <a16:creationId xmlns:a16="http://schemas.microsoft.com/office/drawing/2014/main" id="{F73CF1B8-265F-24C9-3ED5-CCEFA3E7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951" y="15240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115042" y="1643007"/>
            <a:ext cx="6429420" cy="641517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6493" y="4029074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</a:rPr>
              <a:t>Construir um patrimônio não é uma tarefa simples. Há muitas pessoas que chegam à aposentadoria sem um tostão sequer e precisam viver à custa de favores de filhos e parentes. Este é seu maior estímulo para você construir um patrimônio e poder chegar à aposentadoria tendo conquistado sua independência financeira.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A primeira preocupação é formar um patrimônio que esteja a salvo da inflação. Não adianta nada passar a vida economizando se você deixar que a inflação destrua seu patrimônio.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r>
              <a:rPr lang="pt-BR" sz="1920" dirty="0">
                <a:solidFill>
                  <a:schemeClr val="tx1"/>
                </a:solidFill>
              </a:rPr>
              <a:t>Patrimônio Líquido = totalidade de seus bens - compromissos financeiros.</a:t>
            </a:r>
          </a:p>
          <a:p>
            <a:endParaRPr lang="pt-BR" sz="1920" dirty="0">
              <a:solidFill>
                <a:schemeClr val="tx1"/>
              </a:solidFill>
            </a:endParaRPr>
          </a:p>
          <a:p>
            <a:r>
              <a:rPr lang="pt-BR" sz="1920" dirty="0">
                <a:solidFill>
                  <a:schemeClr val="tx1"/>
                </a:solidFill>
              </a:rPr>
              <a:t>Um processo de construção de patrimônio envolve os seguintes passos: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 dirty="0">
                <a:solidFill>
                  <a:schemeClr val="tx1"/>
                </a:solidFill>
              </a:rPr>
              <a:t>Ser realista;</a:t>
            </a:r>
          </a:p>
          <a:p>
            <a:pPr>
              <a:buFont typeface="Arial" pitchFamily="34" charset="0"/>
              <a:buChar char="•"/>
            </a:pPr>
            <a:r>
              <a:rPr lang="pt-BR" sz="1920" dirty="0">
                <a:solidFill>
                  <a:schemeClr val="tx1"/>
                </a:solidFill>
              </a:rPr>
              <a:t>     Estabelecer metas;</a:t>
            </a:r>
          </a:p>
          <a:p>
            <a:pPr>
              <a:buFont typeface="Arial" pitchFamily="34" charset="0"/>
              <a:buChar char="•"/>
            </a:pPr>
            <a:r>
              <a:rPr lang="pt-BR" sz="1920" dirty="0">
                <a:solidFill>
                  <a:schemeClr val="tx1"/>
                </a:solidFill>
              </a:rPr>
              <a:t>     Criar uma estratégia;</a:t>
            </a:r>
          </a:p>
          <a:p>
            <a:pPr>
              <a:buFont typeface="Arial" pitchFamily="34" charset="0"/>
              <a:buChar char="•"/>
            </a:pPr>
            <a:r>
              <a:rPr lang="pt-BR" sz="1920" dirty="0">
                <a:solidFill>
                  <a:schemeClr val="tx1"/>
                </a:solidFill>
              </a:rPr>
              <a:t>     Ser flexível, seus objetivos podem mudar.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54DC2028-D692-514B-68D8-5B036DC5C50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4" name="Picture 2" descr="UMC">
            <a:extLst>
              <a:ext uri="{FF2B5EF4-FFF2-40B4-BE49-F238E27FC236}">
                <a16:creationId xmlns:a16="http://schemas.microsoft.com/office/drawing/2014/main" id="{543D2B9D-83D3-3832-C237-D9D53102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8D6C779E-4499-7B7A-BBAD-D390BEB1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0" y="-1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7DA17DA5-D8DF-B5B4-8534-F2D1EA3D410C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D942F5EB-1FF6-AE6B-FFF0-B1FE7AB3B18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52400" y="152400"/>
            <a:ext cx="81165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1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115042" y="1800209"/>
            <a:ext cx="6429420" cy="58293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6493" y="3600446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</a:rPr>
              <a:t>Sua principal preocupação hoje é acumular patrimônio? Ou seu objetivo atual é proteger o patrimônio que você já acumulou? É importante entender que não existe a melhor opção, e sim a mais adequada às suas necessidades e expectativas.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Há várias formas de você investir seu dinheiro: comprar um imóvel, aplicar em títulos de renda fixa ou em ações são alguns exemplos. Um aspecto importante é definir qual a meta de rentabilidade para a aplicação.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Se sua meta é acumular patrimônio você terá, necessariamente, de buscar aplicações mais arrojadas.</a:t>
            </a: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Esses investimentos têm maior potencial de ganho ao longo do tempo, e </a:t>
            </a:r>
            <a:r>
              <a:rPr lang="pt-BR" sz="1920" dirty="0" err="1">
                <a:solidFill>
                  <a:schemeClr val="tx1"/>
                </a:solidFill>
              </a:rPr>
              <a:t>consequentemente</a:t>
            </a:r>
            <a:r>
              <a:rPr lang="pt-BR" sz="1920" dirty="0">
                <a:solidFill>
                  <a:schemeClr val="tx1"/>
                </a:solidFill>
              </a:rPr>
              <a:t> um maior grau de risco.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F34FF9B-246A-9345-821D-88E0FB06A24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6" name="Picture 2" descr="UMC">
            <a:extLst>
              <a:ext uri="{FF2B5EF4-FFF2-40B4-BE49-F238E27FC236}">
                <a16:creationId xmlns:a16="http://schemas.microsoft.com/office/drawing/2014/main" id="{1B0F8A5E-544A-EB4C-2DBA-A636BDD5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0" y="-1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A3D6F0A5-C288-B3E4-8E4E-E8F2AE6297F8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87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115042" y="1800209"/>
            <a:ext cx="6429420" cy="58293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6493" y="2314562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</a:rPr>
              <a:t>Mas, se você quer apenas proteger seu patrimônio, opte por aplicações mais conservadoras, mas com uma taxa de retorno acima da inflação.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Ao escolher um investimento arrojado é importante que sua decisão seja baseada em seus objetivos e tempo de aplicação, e sua tolerância ao risco de perda.</a:t>
            </a:r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30BBA0DD-1A5B-2D9D-9B14-518B7BB1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0" y="-1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3045944E-813A-9F9F-ADCC-015ED0B648F1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F9208F3A-6568-2D67-27D1-415E37F1A34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50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a 38"/>
          <p:cNvGraphicFramePr/>
          <p:nvPr/>
        </p:nvGraphicFramePr>
        <p:xfrm>
          <a:off x="2076971" y="2021136"/>
          <a:ext cx="3855676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a 41"/>
          <p:cNvGraphicFramePr/>
          <p:nvPr/>
        </p:nvGraphicFramePr>
        <p:xfrm>
          <a:off x="2076970" y="276606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" name="Diagrama 43"/>
          <p:cNvGraphicFramePr/>
          <p:nvPr/>
        </p:nvGraphicFramePr>
        <p:xfrm>
          <a:off x="2076970" y="3506477"/>
          <a:ext cx="3855677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5" name="Diagrama 44"/>
          <p:cNvGraphicFramePr/>
          <p:nvPr/>
        </p:nvGraphicFramePr>
        <p:xfrm>
          <a:off x="2079194" y="423503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6" name="Diagrama 45"/>
          <p:cNvGraphicFramePr/>
          <p:nvPr/>
        </p:nvGraphicFramePr>
        <p:xfrm>
          <a:off x="2079194" y="4975440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2061638" y="6507593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2075888" y="5736062"/>
          <a:ext cx="3853452" cy="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6115042" y="1800209"/>
            <a:ext cx="6429420" cy="58293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920">
              <a:solidFill>
                <a:sysClr val="windowText" lastClr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6493" y="3257544"/>
            <a:ext cx="6086518" cy="180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</a:rPr>
              <a:t>Há várias formas de você acompanhar o desempenho de seus investimentos. Todos os dias é possível encontrar, na internet, informações sobre os ativos do mercado. </a:t>
            </a:r>
          </a:p>
          <a:p>
            <a:pPr algn="just"/>
            <a:endParaRPr lang="pt-BR" sz="1920" dirty="0">
              <a:solidFill>
                <a:schemeClr val="tx1"/>
              </a:solidFill>
            </a:endParaRP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Além dessas informações comuns a todo investidor é preciso acompanhar sempre o desempenho</a:t>
            </a: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de seus investimentos especificamente, e avaliar periodicamente se ainda estão de acordo com</a:t>
            </a:r>
          </a:p>
          <a:p>
            <a:pPr algn="just"/>
            <a:r>
              <a:rPr lang="pt-BR" sz="1920" dirty="0">
                <a:solidFill>
                  <a:schemeClr val="tx1"/>
                </a:solidFill>
              </a:rPr>
              <a:t>seus objetivos, estabelecidos na época da sua aplicação inicial.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EE6E5836-3444-7D16-3656-27332F47A98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4" name="Picture 2" descr="UMC">
            <a:extLst>
              <a:ext uri="{FF2B5EF4-FFF2-40B4-BE49-F238E27FC236}">
                <a16:creationId xmlns:a16="http://schemas.microsoft.com/office/drawing/2014/main" id="{0A472093-059B-403B-FBB6-59070610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0" y="-1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E46A00BA-BAB8-0E4E-F734-02BDD9C5EE04}"/>
              </a:ext>
            </a:extLst>
          </p:cNvPr>
          <p:cNvSpPr/>
          <p:nvPr/>
        </p:nvSpPr>
        <p:spPr>
          <a:xfrm>
            <a:off x="917658" y="250463"/>
            <a:ext cx="7861816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Resumo</a:t>
            </a:r>
            <a:endParaRPr lang="en-US" sz="3402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687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184759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742515"/>
            <a:ext cx="14646959" cy="7487085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0" y="1"/>
            <a:ext cx="3749353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" y="2433400"/>
            <a:ext cx="3500438" cy="21400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021931" y="54776"/>
            <a:ext cx="7606427" cy="5528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54"/>
              </a:lnSpc>
              <a:buNone/>
            </a:pPr>
            <a:r>
              <a:rPr lang="en-US" sz="3483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Bibliografia sobre Finanças Pessoais</a:t>
            </a:r>
            <a:endParaRPr lang="en-US" sz="3483" dirty="0"/>
          </a:p>
        </p:txBody>
      </p:sp>
      <p:sp>
        <p:nvSpPr>
          <p:cNvPr id="7" name="Text 3"/>
          <p:cNvSpPr/>
          <p:nvPr/>
        </p:nvSpPr>
        <p:spPr>
          <a:xfrm>
            <a:off x="3864309" y="1263524"/>
            <a:ext cx="10080291" cy="2382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Existem diversas obras que podem auxiliar no aprofundamento dos conhecimentos sobre finanças pessoais. Alguns livros recomendados incluem títulos sobre orçamento doméstico, investimentos, planejamento financeiro e educação financeira. É importante buscar obras de autores reconhecidos e atualizadas, pois o mercado financeiro está em constante </a:t>
            </a:r>
            <a:r>
              <a:rPr lang="en-US" sz="2000" dirty="0" err="1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evolução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4"/>
          <p:cNvSpPr/>
          <p:nvPr/>
        </p:nvSpPr>
        <p:spPr>
          <a:xfrm>
            <a:off x="3964019" y="4449212"/>
            <a:ext cx="398026" cy="39802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Text 5"/>
          <p:cNvSpPr/>
          <p:nvPr/>
        </p:nvSpPr>
        <p:spPr>
          <a:xfrm>
            <a:off x="4108323" y="4515529"/>
            <a:ext cx="59623" cy="265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0"/>
              </a:lnSpc>
              <a:buNone/>
            </a:pPr>
            <a:r>
              <a:rPr lang="en-US" sz="209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090" dirty="0"/>
          </a:p>
        </p:txBody>
      </p:sp>
      <p:sp>
        <p:nvSpPr>
          <p:cNvPr id="10" name="Text 6"/>
          <p:cNvSpPr/>
          <p:nvPr/>
        </p:nvSpPr>
        <p:spPr>
          <a:xfrm>
            <a:off x="4538972" y="4476718"/>
            <a:ext cx="2289096" cy="276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7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Orçamento Doméstico</a:t>
            </a:r>
            <a:endParaRPr lang="en-US" sz="1741" dirty="0"/>
          </a:p>
        </p:txBody>
      </p:sp>
      <p:sp>
        <p:nvSpPr>
          <p:cNvPr id="11" name="Text 7"/>
          <p:cNvSpPr/>
          <p:nvPr/>
        </p:nvSpPr>
        <p:spPr>
          <a:xfrm>
            <a:off x="4538972" y="4859265"/>
            <a:ext cx="3994485" cy="283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9"/>
              </a:lnSpc>
              <a:buNone/>
            </a:pPr>
            <a:r>
              <a:rPr lang="en-US" sz="139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Livros sobre como organizar as finanças do lar</a:t>
            </a:r>
            <a:endParaRPr lang="en-US" sz="1393" dirty="0"/>
          </a:p>
        </p:txBody>
      </p:sp>
      <p:sp>
        <p:nvSpPr>
          <p:cNvPr id="12" name="Shape 8"/>
          <p:cNvSpPr/>
          <p:nvPr/>
        </p:nvSpPr>
        <p:spPr>
          <a:xfrm>
            <a:off x="3964019" y="5490651"/>
            <a:ext cx="353854" cy="39802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Text 9"/>
          <p:cNvSpPr/>
          <p:nvPr/>
        </p:nvSpPr>
        <p:spPr>
          <a:xfrm>
            <a:off x="4089749" y="5556969"/>
            <a:ext cx="79865" cy="265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0"/>
              </a:lnSpc>
              <a:buNone/>
            </a:pPr>
            <a:r>
              <a:rPr lang="en-US" sz="209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090" dirty="0"/>
          </a:p>
        </p:txBody>
      </p:sp>
      <p:sp>
        <p:nvSpPr>
          <p:cNvPr id="14" name="Text 10"/>
          <p:cNvSpPr/>
          <p:nvPr/>
        </p:nvSpPr>
        <p:spPr>
          <a:xfrm>
            <a:off x="4538972" y="5518157"/>
            <a:ext cx="1205112" cy="276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7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Investimentos</a:t>
            </a:r>
            <a:endParaRPr lang="en-US" sz="1741" dirty="0"/>
          </a:p>
        </p:txBody>
      </p:sp>
      <p:sp>
        <p:nvSpPr>
          <p:cNvPr id="15" name="Text 11"/>
          <p:cNvSpPr/>
          <p:nvPr/>
        </p:nvSpPr>
        <p:spPr>
          <a:xfrm>
            <a:off x="4538972" y="5900705"/>
            <a:ext cx="3994485" cy="283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9"/>
              </a:lnSpc>
              <a:buNone/>
            </a:pPr>
            <a:r>
              <a:rPr lang="en-US" sz="139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Obras sobre aplicações financeiras e mercado de capitais</a:t>
            </a:r>
            <a:endParaRPr lang="en-US" sz="1393" dirty="0"/>
          </a:p>
        </p:txBody>
      </p:sp>
      <p:sp>
        <p:nvSpPr>
          <p:cNvPr id="16" name="Shape 12"/>
          <p:cNvSpPr/>
          <p:nvPr/>
        </p:nvSpPr>
        <p:spPr>
          <a:xfrm>
            <a:off x="9450424" y="4559046"/>
            <a:ext cx="353854" cy="39802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7" name="Text 13"/>
          <p:cNvSpPr/>
          <p:nvPr/>
        </p:nvSpPr>
        <p:spPr>
          <a:xfrm>
            <a:off x="9577702" y="4625364"/>
            <a:ext cx="78113" cy="265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0"/>
              </a:lnSpc>
              <a:buNone/>
            </a:pPr>
            <a:r>
              <a:rPr lang="en-US" sz="209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090" dirty="0"/>
          </a:p>
        </p:txBody>
      </p:sp>
      <p:sp>
        <p:nvSpPr>
          <p:cNvPr id="18" name="Text 14"/>
          <p:cNvSpPr/>
          <p:nvPr/>
        </p:nvSpPr>
        <p:spPr>
          <a:xfrm>
            <a:off x="10025377" y="4559046"/>
            <a:ext cx="1427774" cy="276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7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Planejamento Financeiro</a:t>
            </a:r>
            <a:endParaRPr lang="en-US" sz="1741" dirty="0"/>
          </a:p>
        </p:txBody>
      </p:sp>
      <p:sp>
        <p:nvSpPr>
          <p:cNvPr id="19" name="Text 15"/>
          <p:cNvSpPr/>
          <p:nvPr/>
        </p:nvSpPr>
        <p:spPr>
          <a:xfrm>
            <a:off x="10025378" y="4970440"/>
            <a:ext cx="4833624" cy="2541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9"/>
              </a:lnSpc>
              <a:buNone/>
            </a:pPr>
            <a:r>
              <a:rPr lang="en-US" sz="139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Títulos sobre organização financeira de longo prazo</a:t>
            </a:r>
            <a:endParaRPr lang="en-US" sz="1393" dirty="0"/>
          </a:p>
        </p:txBody>
      </p:sp>
      <p:sp>
        <p:nvSpPr>
          <p:cNvPr id="20" name="Shape 16"/>
          <p:cNvSpPr/>
          <p:nvPr/>
        </p:nvSpPr>
        <p:spPr>
          <a:xfrm>
            <a:off x="9450424" y="5600486"/>
            <a:ext cx="353854" cy="39802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1" name="Text 17"/>
          <p:cNvSpPr/>
          <p:nvPr/>
        </p:nvSpPr>
        <p:spPr>
          <a:xfrm>
            <a:off x="9548399" y="5666803"/>
            <a:ext cx="153829" cy="265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0"/>
              </a:lnSpc>
              <a:buNone/>
            </a:pPr>
            <a:r>
              <a:rPr lang="en-US" sz="209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090" dirty="0"/>
          </a:p>
        </p:txBody>
      </p:sp>
      <p:sp>
        <p:nvSpPr>
          <p:cNvPr id="22" name="Text 18"/>
          <p:cNvSpPr/>
          <p:nvPr/>
        </p:nvSpPr>
        <p:spPr>
          <a:xfrm>
            <a:off x="10025377" y="5600486"/>
            <a:ext cx="2211586" cy="276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74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Educação Financeira</a:t>
            </a:r>
            <a:endParaRPr lang="en-US" sz="1741" dirty="0"/>
          </a:p>
        </p:txBody>
      </p:sp>
      <p:sp>
        <p:nvSpPr>
          <p:cNvPr id="23" name="Text 19"/>
          <p:cNvSpPr/>
          <p:nvPr/>
        </p:nvSpPr>
        <p:spPr>
          <a:xfrm>
            <a:off x="10025377" y="5932193"/>
            <a:ext cx="4496739" cy="3338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9"/>
              </a:lnSpc>
              <a:buNone/>
            </a:pPr>
            <a:r>
              <a:rPr lang="en-US" sz="139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Livros introdutórios sobre finanças pessoais</a:t>
            </a:r>
            <a:endParaRPr lang="en-US" sz="1393" dirty="0"/>
          </a:p>
        </p:txBody>
      </p:sp>
      <p:pic>
        <p:nvPicPr>
          <p:cNvPr id="24" name="Picture 2" descr="UMC">
            <a:extLst>
              <a:ext uri="{FF2B5EF4-FFF2-40B4-BE49-F238E27FC236}">
                <a16:creationId xmlns:a16="http://schemas.microsoft.com/office/drawing/2014/main" id="{8B0D2002-1A24-3909-2653-B529AA19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832" y="1"/>
            <a:ext cx="1359568" cy="1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7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-30822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Text 5"/>
          <p:cNvSpPr/>
          <p:nvPr/>
        </p:nvSpPr>
        <p:spPr>
          <a:xfrm>
            <a:off x="6355199" y="6303645"/>
            <a:ext cx="108347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768" dirty="0"/>
          </a:p>
        </p:txBody>
      </p: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731CD255-C26F-703B-6A60-D19442EEA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D95454B-D1DF-84F4-7FE6-8A51A6334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0" y="626949"/>
            <a:ext cx="8082517" cy="3584297"/>
          </a:xfrm>
          <a:prstGeom prst="rect">
            <a:avLst/>
          </a:prstGeom>
        </p:spPr>
      </p:pic>
      <p:sp>
        <p:nvSpPr>
          <p:cNvPr id="17" name="Text 3">
            <a:extLst>
              <a:ext uri="{FF2B5EF4-FFF2-40B4-BE49-F238E27FC236}">
                <a16:creationId xmlns:a16="http://schemas.microsoft.com/office/drawing/2014/main" id="{A1009190-2A55-6FB2-D1B7-4A530E6C1A96}"/>
              </a:ext>
            </a:extLst>
          </p:cNvPr>
          <p:cNvSpPr/>
          <p:nvPr/>
        </p:nvSpPr>
        <p:spPr>
          <a:xfrm>
            <a:off x="5619884" y="4919863"/>
            <a:ext cx="7919323" cy="2189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204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Finanças pessoais tem objetivos não mensuráveis, sitiado no campo da subjetividade (a satisfação das necessidades e desejos);</a:t>
            </a:r>
          </a:p>
          <a:p>
            <a:pPr marL="285750" indent="-285750">
              <a:lnSpc>
                <a:spcPts val="2204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5213F"/>
              </a:solidFill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204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Finanças empresariais tem objetivo mensurável que é a maximixação de ganho (lucro);</a:t>
            </a:r>
          </a:p>
          <a:p>
            <a:pPr marL="285750" indent="-285750">
              <a:lnSpc>
                <a:spcPts val="2204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5213F"/>
              </a:solidFill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204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Finanças públicas tem o objetivo de auxiliar nas necessidades coletivas.</a:t>
            </a:r>
          </a:p>
        </p:txBody>
      </p:sp>
    </p:spTree>
    <p:extLst>
      <p:ext uri="{BB962C8B-B14F-4D97-AF65-F5344CB8AC3E}">
        <p14:creationId xmlns:p14="http://schemas.microsoft.com/office/powerpoint/2010/main" val="162304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1089600" y="651103"/>
            <a:ext cx="7641431" cy="1013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90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Finanças Pessoais:</a:t>
            </a:r>
          </a:p>
        </p:txBody>
      </p:sp>
      <p:sp>
        <p:nvSpPr>
          <p:cNvPr id="7" name="Text 3"/>
          <p:cNvSpPr/>
          <p:nvPr/>
        </p:nvSpPr>
        <p:spPr>
          <a:xfrm>
            <a:off x="1202615" y="3084671"/>
            <a:ext cx="11536402" cy="2060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 objetivo é ajudar as pessoas e famílias na busca de maiores níveis de bem-estar a partir do melhor uso dos recursos de que dispõem e de que podem vir a dispor.</a:t>
            </a:r>
          </a:p>
        </p:txBody>
      </p:sp>
      <p:sp>
        <p:nvSpPr>
          <p:cNvPr id="9" name="Text 5"/>
          <p:cNvSpPr/>
          <p:nvPr/>
        </p:nvSpPr>
        <p:spPr>
          <a:xfrm>
            <a:off x="6355199" y="6303645"/>
            <a:ext cx="108347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768" dirty="0"/>
          </a:p>
        </p:txBody>
      </p: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731CD255-C26F-703B-6A60-D19442EEA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77C42DFC-600A-8282-1770-9FA6408D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54127" y="745162"/>
            <a:ext cx="9805657" cy="1093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05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Objeto e Objetivo das Finanças Pessoais</a:t>
            </a:r>
          </a:p>
        </p:txBody>
      </p:sp>
      <p:sp>
        <p:nvSpPr>
          <p:cNvPr id="7" name="Text 3"/>
          <p:cNvSpPr/>
          <p:nvPr/>
        </p:nvSpPr>
        <p:spPr>
          <a:xfrm>
            <a:off x="1054127" y="1705730"/>
            <a:ext cx="12045424" cy="1398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As </a:t>
            </a:r>
            <a:r>
              <a:rPr lang="pt-BR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finanças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pessoais têm por objeto de </a:t>
            </a: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estudo e análise as condições de financiamento das aquisições de bens e serviços 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necessários à satisfação das necessidades e desejos individuais. Numa economia baseada em moeda e crédito, as finanças pessoais compreendem o </a:t>
            </a: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manejo do dinheiro, próprio e de terceiros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, para obter acesso às mercadorias, bem como à alocação de recursos físicos com a finalidade de obter dinheiro e crédito.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1090322" y="4623343"/>
            <a:ext cx="393621" cy="393621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232959" y="4688947"/>
            <a:ext cx="108228" cy="2624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66"/>
              </a:lnSpc>
              <a:buNone/>
            </a:pPr>
            <a:r>
              <a:rPr lang="en-US" sz="2066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658846" y="4623343"/>
            <a:ext cx="2186940" cy="273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3"/>
              </a:lnSpc>
              <a:buNone/>
            </a:pP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Objetivo Principal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658846" y="5001605"/>
            <a:ext cx="7350800" cy="279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Assegurar que as despesas sejam sustentadas por recursos sobre os quais se tenha controle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090322" y="5653115"/>
            <a:ext cx="393621" cy="393621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214624" y="5718718"/>
            <a:ext cx="145018" cy="2624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66"/>
              </a:lnSpc>
              <a:buNone/>
            </a:pPr>
            <a:r>
              <a:rPr lang="en-US" sz="2066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658846" y="5653115"/>
            <a:ext cx="2186940" cy="273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3"/>
              </a:lnSpc>
              <a:buNone/>
            </a:pP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Metas Pessoais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658846" y="6031376"/>
            <a:ext cx="7350800" cy="279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Compatibilizar o querer (necessidades e desejos) e o poder (capacidade de compra)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1090322" y="6682886"/>
            <a:ext cx="393621" cy="393621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216171" y="6748490"/>
            <a:ext cx="141803" cy="2624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66"/>
              </a:lnSpc>
              <a:buNone/>
            </a:pPr>
            <a:r>
              <a:rPr lang="en-US" sz="2066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658846" y="6682886"/>
            <a:ext cx="2186940" cy="273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3"/>
              </a:lnSpc>
              <a:buNone/>
            </a:pP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Patrimônio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1658846" y="7061148"/>
            <a:ext cx="7350800" cy="279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Fazer o patrimônio pessoal crescer ao máximo, ampliando a independência financeira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UMC">
            <a:extLst>
              <a:ext uri="{FF2B5EF4-FFF2-40B4-BE49-F238E27FC236}">
                <a16:creationId xmlns:a16="http://schemas.microsoft.com/office/drawing/2014/main" id="{71F4A58A-40C7-A101-EC17-8E43F48C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735973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1039653" y="430700"/>
            <a:ext cx="6877645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A Natureza e a Lógica do Dinheiro</a:t>
            </a:r>
          </a:p>
        </p:txBody>
      </p:sp>
      <p:sp>
        <p:nvSpPr>
          <p:cNvPr id="7" name="Text 3"/>
          <p:cNvSpPr/>
          <p:nvPr/>
        </p:nvSpPr>
        <p:spPr>
          <a:xfrm>
            <a:off x="1115488" y="1446413"/>
            <a:ext cx="1207653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Obter dinheiro não é fácil. A grande qualidade do dinheiro é sua escassez. É esse atributo que o faz objeto de desejo e instrumento de mobilização de trabalho e recursos. O dinheiro não tem valor em si, sendo um meio. Hoje o dinheiro é fiduciário, baseado na confiança. Não há lastro. E está cada dia mais deixando de ser físico para tornar-se virtual.</a:t>
            </a:r>
          </a:p>
        </p:txBody>
      </p:sp>
      <p:sp>
        <p:nvSpPr>
          <p:cNvPr id="8" name="Shape 4"/>
          <p:cNvSpPr/>
          <p:nvPr/>
        </p:nvSpPr>
        <p:spPr>
          <a:xfrm>
            <a:off x="7129522" y="3864174"/>
            <a:ext cx="22860" cy="3802023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6364605" y="4241364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946582" y="4058484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087433" y="4123254"/>
            <a:ext cx="1069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030206" y="403693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26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Escassez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2420838" y="4410432"/>
            <a:ext cx="3769638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77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 dinheiro é escasso, o que o torna objeto de desejo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7312461" y="5105400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6946582" y="4922520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7069336" y="4987290"/>
            <a:ext cx="143232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091428" y="4900970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Meio de Troca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8091428" y="5274469"/>
            <a:ext cx="3769757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 dinheiro funciona como um equivalente geral nas trocas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6364605" y="5882997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6946582" y="5700117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070884" y="5764887"/>
            <a:ext cx="14001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4030206" y="567856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26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Base Fiduciária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2420838" y="6052066"/>
            <a:ext cx="3769638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77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Hoje o dinheiro é baseado na confiança, sem lastro físico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0"/>
          <p:cNvSpPr/>
          <p:nvPr/>
        </p:nvSpPr>
        <p:spPr>
          <a:xfrm>
            <a:off x="7312461" y="6660714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1"/>
          <p:cNvSpPr/>
          <p:nvPr/>
        </p:nvSpPr>
        <p:spPr>
          <a:xfrm>
            <a:off x="6946582" y="6477834"/>
            <a:ext cx="388739" cy="388739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7065764" y="6542604"/>
            <a:ext cx="150257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8091428" y="645628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Virtualização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8091428" y="6829782"/>
            <a:ext cx="3769757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 dinheiro está se tornando cada vez mais virtual e digital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0" descr="preencoded.png">
            <a:extLst>
              <a:ext uri="{FF2B5EF4-FFF2-40B4-BE49-F238E27FC236}">
                <a16:creationId xmlns:a16="http://schemas.microsoft.com/office/drawing/2014/main" id="{A8729C8F-25B6-CA42-3993-3C100B24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30" name="Picture 2" descr="UMC">
            <a:extLst>
              <a:ext uri="{FF2B5EF4-FFF2-40B4-BE49-F238E27FC236}">
                <a16:creationId xmlns:a16="http://schemas.microsoft.com/office/drawing/2014/main" id="{36A92F4F-046F-74E9-CA61-4466C3A1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735973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843383" y="421904"/>
            <a:ext cx="6877645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Base </a:t>
            </a:r>
            <a:r>
              <a:rPr lang="en-US" sz="40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Fiduciária</a:t>
            </a:r>
            <a:endParaRPr lang="en-US" sz="40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</a:endParaRPr>
          </a:p>
        </p:txBody>
      </p:sp>
      <p:pic>
        <p:nvPicPr>
          <p:cNvPr id="29" name="Image 0" descr="preencoded.png">
            <a:extLst>
              <a:ext uri="{FF2B5EF4-FFF2-40B4-BE49-F238E27FC236}">
                <a16:creationId xmlns:a16="http://schemas.microsoft.com/office/drawing/2014/main" id="{A8729C8F-25B6-CA42-3993-3C100B24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658" cy="8229600"/>
          </a:xfrm>
          <a:prstGeom prst="rect">
            <a:avLst/>
          </a:prstGeom>
        </p:spPr>
      </p:pic>
      <p:pic>
        <p:nvPicPr>
          <p:cNvPr id="30" name="Picture 2" descr="UMC">
            <a:extLst>
              <a:ext uri="{FF2B5EF4-FFF2-40B4-BE49-F238E27FC236}">
                <a16:creationId xmlns:a16="http://schemas.microsoft.com/office/drawing/2014/main" id="{36A92F4F-046F-74E9-CA61-4466C3A1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C70D9B75-B32E-1051-96FA-F2690B46D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73" y="1538684"/>
            <a:ext cx="2400635" cy="409632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3B258B0-A6C4-01FC-DCA3-F8EDAB592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1" y="2049442"/>
            <a:ext cx="7125694" cy="93358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E76273D-B373-C98B-3F19-604E0045E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" y="3167571"/>
            <a:ext cx="7230484" cy="243874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4748CB37-E292-F406-B9E7-F9F0462E7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81" y="5695414"/>
            <a:ext cx="7487695" cy="1991003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352973E0-6D90-5455-95B5-691C77E200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900" y="1538684"/>
            <a:ext cx="7535327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7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749975" y="213343"/>
            <a:ext cx="802576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</a:rPr>
              <a:t>A Situação Financeira Ideal</a:t>
            </a:r>
          </a:p>
        </p:txBody>
      </p:sp>
      <p:sp>
        <p:nvSpPr>
          <p:cNvPr id="5" name="Text 3"/>
          <p:cNvSpPr/>
          <p:nvPr/>
        </p:nvSpPr>
        <p:spPr>
          <a:xfrm>
            <a:off x="749975" y="1434583"/>
            <a:ext cx="129023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 situação financeira ideal é aquela que </a:t>
            </a:r>
            <a:r>
              <a:rPr lang="en-US" sz="2000" b="1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combina superávits sucessivos ao longo do tempo e um nível de poupança acumulada que ofereça segurança contra imprevistos e uma margem para fazer aplicações em ativos reais ou financeiros</a:t>
            </a: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, para reforçar as receitas. As receitas são sempre maiores do que as despesas. Para chegar a esse ponto de equilíbrio há diferentes caminhos, como aumentar receitas mantendo despesas constantes ou reduzir despesas mantendo receitas constantes.</a:t>
            </a:r>
          </a:p>
        </p:txBody>
      </p:sp>
      <p:sp>
        <p:nvSpPr>
          <p:cNvPr id="6" name="Text 4"/>
          <p:cNvSpPr/>
          <p:nvPr/>
        </p:nvSpPr>
        <p:spPr>
          <a:xfrm>
            <a:off x="864037" y="4979607"/>
            <a:ext cx="325147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Superávits Constantes</a:t>
            </a:r>
            <a:endParaRPr lang="en-US" sz="2430" dirty="0"/>
          </a:p>
        </p:txBody>
      </p:sp>
      <p:sp>
        <p:nvSpPr>
          <p:cNvPr id="7" name="Text 5"/>
          <p:cNvSpPr/>
          <p:nvPr/>
        </p:nvSpPr>
        <p:spPr>
          <a:xfrm>
            <a:off x="864037" y="5612187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Receitas maiores que despesas mês a mês.</a:t>
            </a:r>
          </a:p>
        </p:txBody>
      </p:sp>
      <p:sp>
        <p:nvSpPr>
          <p:cNvPr id="8" name="Text 6"/>
          <p:cNvSpPr/>
          <p:nvPr/>
        </p:nvSpPr>
        <p:spPr>
          <a:xfrm>
            <a:off x="5372695" y="4979607"/>
            <a:ext cx="3189803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Poupança Acumulada</a:t>
            </a:r>
            <a:endParaRPr lang="en-US" sz="2430" dirty="0"/>
          </a:p>
        </p:txBody>
      </p:sp>
      <p:sp>
        <p:nvSpPr>
          <p:cNvPr id="9" name="Text 7"/>
          <p:cNvSpPr/>
          <p:nvPr/>
        </p:nvSpPr>
        <p:spPr>
          <a:xfrm>
            <a:off x="5372695" y="5612187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Reserva financeira para imprevistos e oportunidades.</a:t>
            </a:r>
          </a:p>
        </p:txBody>
      </p:sp>
      <p:sp>
        <p:nvSpPr>
          <p:cNvPr id="10" name="Text 8"/>
          <p:cNvSpPr/>
          <p:nvPr/>
        </p:nvSpPr>
        <p:spPr>
          <a:xfrm>
            <a:off x="9881354" y="4979607"/>
            <a:ext cx="3408164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Aplicações Financeiras</a:t>
            </a:r>
            <a:endParaRPr lang="en-US" sz="2430" dirty="0"/>
          </a:p>
        </p:txBody>
      </p:sp>
      <p:sp>
        <p:nvSpPr>
          <p:cNvPr id="11" name="Text 9"/>
          <p:cNvSpPr/>
          <p:nvPr/>
        </p:nvSpPr>
        <p:spPr>
          <a:xfrm>
            <a:off x="9881354" y="5612187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Investimentos para reforçar as receitas.</a:t>
            </a:r>
          </a:p>
        </p:txBody>
      </p:sp>
      <p:pic>
        <p:nvPicPr>
          <p:cNvPr id="12" name="Picture 2" descr="UMC">
            <a:extLst>
              <a:ext uri="{FF2B5EF4-FFF2-40B4-BE49-F238E27FC236}">
                <a16:creationId xmlns:a16="http://schemas.microsoft.com/office/drawing/2014/main" id="{2B02892E-A18F-3153-0BC0-26939CC7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367593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604837" y="300519"/>
            <a:ext cx="10761368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Planejamento e Controle das Finanças Pessoais</a:t>
            </a:r>
            <a:endParaRPr lang="en-US" sz="3402" dirty="0"/>
          </a:p>
        </p:txBody>
      </p:sp>
      <p:sp>
        <p:nvSpPr>
          <p:cNvPr id="7" name="Text 3"/>
          <p:cNvSpPr/>
          <p:nvPr/>
        </p:nvSpPr>
        <p:spPr>
          <a:xfrm>
            <a:off x="604837" y="1814513"/>
            <a:ext cx="12494714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Para obter ou chegar o mais próximo possível da situação ideal das finanças pessoais é preciso planejar e controlar o uso do dinheiro e do crédito, além de definir objetivos e metas não só financeiros, mas de vida. Os instrumentos básicos para o planejamento das finanças pessoais são o orçamento e o fluxo de caixa. O conhecimento de alguns elementos de contabilidade e matemática financeira ajuda a consolidar a compreensão da lógica do dinheiro.</a:t>
            </a:r>
          </a:p>
        </p:txBody>
      </p:sp>
      <p:sp>
        <p:nvSpPr>
          <p:cNvPr id="8" name="Shape 4"/>
          <p:cNvSpPr/>
          <p:nvPr/>
        </p:nvSpPr>
        <p:spPr>
          <a:xfrm>
            <a:off x="604838" y="4885133"/>
            <a:ext cx="4604160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Text 5"/>
          <p:cNvSpPr/>
          <p:nvPr/>
        </p:nvSpPr>
        <p:spPr>
          <a:xfrm>
            <a:off x="777597" y="5057893"/>
            <a:ext cx="1665074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Orçamento</a:t>
            </a:r>
            <a:endParaRPr lang="en-US" sz="1701" dirty="0"/>
          </a:p>
        </p:txBody>
      </p:sp>
      <p:sp>
        <p:nvSpPr>
          <p:cNvPr id="10" name="Text 6"/>
          <p:cNvSpPr/>
          <p:nvPr/>
        </p:nvSpPr>
        <p:spPr>
          <a:xfrm>
            <a:off x="777597" y="5431392"/>
            <a:ext cx="5849234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Previsão de receitas e despesas mensais</a:t>
            </a:r>
            <a:endParaRPr lang="en-US" sz="1361" dirty="0"/>
          </a:p>
        </p:txBody>
      </p:sp>
      <p:sp>
        <p:nvSpPr>
          <p:cNvPr id="11" name="Shape 7"/>
          <p:cNvSpPr/>
          <p:nvPr/>
        </p:nvSpPr>
        <p:spPr>
          <a:xfrm>
            <a:off x="604838" y="6053494"/>
            <a:ext cx="4604160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2" name="Text 8"/>
          <p:cNvSpPr/>
          <p:nvPr/>
        </p:nvSpPr>
        <p:spPr>
          <a:xfrm>
            <a:off x="777597" y="6226253"/>
            <a:ext cx="1665074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Fluxo de Caixa</a:t>
            </a:r>
            <a:endParaRPr lang="en-US" sz="1701" dirty="0"/>
          </a:p>
        </p:txBody>
      </p:sp>
      <p:sp>
        <p:nvSpPr>
          <p:cNvPr id="13" name="Text 9"/>
          <p:cNvSpPr/>
          <p:nvPr/>
        </p:nvSpPr>
        <p:spPr>
          <a:xfrm>
            <a:off x="777597" y="6599753"/>
            <a:ext cx="5849234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Acompanhamento diário de entradas e saídas</a:t>
            </a:r>
            <a:endParaRPr lang="en-US" sz="1361" dirty="0"/>
          </a:p>
        </p:txBody>
      </p:sp>
      <p:sp>
        <p:nvSpPr>
          <p:cNvPr id="14" name="Shape 10"/>
          <p:cNvSpPr/>
          <p:nvPr/>
        </p:nvSpPr>
        <p:spPr>
          <a:xfrm>
            <a:off x="7617619" y="4885134"/>
            <a:ext cx="4922661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5" name="Text 11"/>
          <p:cNvSpPr/>
          <p:nvPr/>
        </p:nvSpPr>
        <p:spPr>
          <a:xfrm>
            <a:off x="7790379" y="5057894"/>
            <a:ext cx="1665074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Contabilidade</a:t>
            </a:r>
            <a:endParaRPr lang="en-US" sz="1701" dirty="0"/>
          </a:p>
        </p:txBody>
      </p:sp>
      <p:sp>
        <p:nvSpPr>
          <p:cNvPr id="16" name="Text 12"/>
          <p:cNvSpPr/>
          <p:nvPr/>
        </p:nvSpPr>
        <p:spPr>
          <a:xfrm>
            <a:off x="7790379" y="5431393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Registro de movimentações financeiras</a:t>
            </a:r>
            <a:endParaRPr lang="en-US" sz="1361" dirty="0"/>
          </a:p>
        </p:txBody>
      </p:sp>
      <p:sp>
        <p:nvSpPr>
          <p:cNvPr id="17" name="Shape 13"/>
          <p:cNvSpPr/>
          <p:nvPr/>
        </p:nvSpPr>
        <p:spPr>
          <a:xfrm>
            <a:off x="7617619" y="6053494"/>
            <a:ext cx="4922661" cy="995601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8" name="Text 14"/>
          <p:cNvSpPr/>
          <p:nvPr/>
        </p:nvSpPr>
        <p:spPr>
          <a:xfrm>
            <a:off x="7790379" y="6226254"/>
            <a:ext cx="1837602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Matemática Financeira</a:t>
            </a:r>
            <a:endParaRPr lang="en-US" sz="1701" dirty="0"/>
          </a:p>
        </p:txBody>
      </p:sp>
      <p:sp>
        <p:nvSpPr>
          <p:cNvPr id="19" name="Text 15"/>
          <p:cNvSpPr/>
          <p:nvPr/>
        </p:nvSpPr>
        <p:spPr>
          <a:xfrm>
            <a:off x="7790379" y="6599753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Cálculos de juros, descontos e variações</a:t>
            </a:r>
            <a:endParaRPr lang="en-US" sz="1361" dirty="0"/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613B300E-7689-A997-7B26-931D9A1A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2655</Words>
  <Application>Microsoft Office PowerPoint</Application>
  <PresentationFormat>Personalizar</PresentationFormat>
  <Paragraphs>312</Paragraphs>
  <Slides>27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Roboto</vt:lpstr>
      <vt:lpstr>Roboto Slab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32</cp:revision>
  <cp:lastPrinted>2024-08-26T17:33:07Z</cp:lastPrinted>
  <dcterms:created xsi:type="dcterms:W3CDTF">2024-08-20T20:49:28Z</dcterms:created>
  <dcterms:modified xsi:type="dcterms:W3CDTF">2024-08-27T14:20:18Z</dcterms:modified>
</cp:coreProperties>
</file>