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C9A03D-BE1C-8C0E-5F4E-193BA9368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0ADBD3D-49A8-8F48-CA4F-87541A05F4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61A468-4179-C812-C4D6-CF1232240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328055-29CA-48F4-703D-5B1E2082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A93D3A-3837-F664-63AF-1AEE24AE0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690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E208E5-05AB-4519-65B8-53F3CD901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CE434E-EADF-37BF-60A2-7BD10C5B0B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5427DD-8D82-5B89-634A-F30D4A563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48AF421-BA86-3441-B96B-13D38237A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016B1D-6005-3686-886C-A146E8C8D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882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EDB736-4A0D-3D7F-2F5A-1B368ECDCD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84122C-377A-A791-110E-0C1718310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71B42B-E1B6-82AD-2E5A-557BFE034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229DC4-7904-500A-E3C9-C5B49D187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11BF28-464E-6ECC-8F7D-F1A7F345C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457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F3302B-7A74-181E-D2CC-074DAA929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152C9B-92E8-5178-DCEC-870119297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EF8C76-350C-34AD-0C26-BB9618FAD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B64ACD-620B-A25F-A2D0-4A8B11C0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3B35C9-FC34-C96C-E8D5-7D06621B2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01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4FFF15-DE0E-59A9-0683-F28BD6858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29CDA09-1DBD-1696-0F14-ECE744C6A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BC5331-EB23-5872-CCF0-05EF311F7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339AE7-A574-57E0-55FB-5F0FBC94C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D0A366-DDD0-258A-1457-79FCE7CD6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794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93F95D-D13D-B0B2-E58B-587573794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097893-615D-3232-EEB5-1A0287A578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DE2DCBB-E415-94AA-8BE5-9D5B5A41F5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3CE781-6B5D-0BFD-3B5F-2F9C3FCB0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9FF666-DD0D-6B80-1DBA-757A0D0CE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D3F70D-082E-BBD4-B632-178F0988E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4150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16C72-1FE4-0EED-1672-C3D837C7F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80823D5-CE38-A5D8-E2A9-170756463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182FFA9-F9CF-6900-1C0D-CEF34D4AE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0C583F3-924A-3831-8F01-26B5FE4E0F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5C5508F-7DFB-E610-B57D-00E3323F0E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021D03D-A04D-84D3-E624-258805E8C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F77BB7-A772-E450-6D97-4E91D355C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43F94B5-F5D3-5B01-256A-5CCF57472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3912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9B4AF8-5554-C58F-D9C5-29D3EC15C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D80DFF2-E3F0-8ABC-2FE0-02C854806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8811494-D082-0D39-3DAA-F3D282235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4BC5D3C-4786-7D03-1615-67A8942D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362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70390A9-2745-D57A-CDE2-60EE70111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B0F6FD1-F31B-6BFD-3399-D493EB8D1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1F6D707-FD2B-9464-6B55-51F7C8BF1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299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DF18E8-7E7D-FC60-CDDB-CF509F71C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608B38-64D0-E60D-CB9B-73A8A8E1E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41E1DFB-17D4-D6E9-21C5-D36B2D6B7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3CDF40-1AAB-FD94-60E1-8FBA30091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ECEA527-CF51-52BD-036B-F01581EBF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85D257-DB5A-02B7-3216-B78F0EA23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846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F95141-0D9F-8077-5B74-E6E2D7054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E8CABD7-73E8-E1C2-F7BF-50430549B5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71B1B0A-A6D1-5A80-4413-D7CF3015D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F7FD804-F594-EE42-1F87-495E636C2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EC5C18-E629-828A-CB09-6B750D460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9A5535E-B026-EC4D-0713-7AACAC04E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216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4CA8C71-2AA9-B75E-9D82-3AD325736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8327A6-E28B-4CE0-C51C-2B0046073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F6B390-737D-DE18-DEC3-6DC0EF3AF7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AFE6A5-7747-4702-981B-425F7CA48E88}" type="datetimeFigureOut">
              <a:rPr lang="pt-BR" smtClean="0"/>
              <a:t>07/11/2024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8A6CB9-A2C1-8F4B-5F46-277F09D37D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814F22-B367-39F5-08D7-D4B46E22E8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D6893C-6D17-4895-8996-222FF5A783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4948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1F0A2DE9-5D7F-9B32-364B-EDFB5A214F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9736" y="775510"/>
            <a:ext cx="7387746" cy="502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666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Jorge Fernandes</dc:creator>
  <cp:lastModifiedBy>Jorge Fernandes</cp:lastModifiedBy>
  <cp:revision>1</cp:revision>
  <dcterms:created xsi:type="dcterms:W3CDTF">2024-11-07T17:14:07Z</dcterms:created>
  <dcterms:modified xsi:type="dcterms:W3CDTF">2024-11-07T17:15:33Z</dcterms:modified>
</cp:coreProperties>
</file>